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63" r:id="rId3"/>
    <p:sldId id="271" r:id="rId4"/>
    <p:sldId id="266" r:id="rId5"/>
    <p:sldId id="267" r:id="rId6"/>
    <p:sldId id="268" r:id="rId7"/>
    <p:sldId id="269" r:id="rId8"/>
    <p:sldId id="270" r:id="rId9"/>
    <p:sldId id="272" r:id="rId10"/>
    <p:sldId id="280" r:id="rId11"/>
    <p:sldId id="282" r:id="rId12"/>
    <p:sldId id="281" r:id="rId13"/>
    <p:sldId id="283" r:id="rId14"/>
    <p:sldId id="286" r:id="rId15"/>
    <p:sldId id="287" r:id="rId16"/>
    <p:sldId id="288" r:id="rId17"/>
    <p:sldId id="289" r:id="rId18"/>
    <p:sldId id="296" r:id="rId19"/>
    <p:sldId id="290" r:id="rId20"/>
    <p:sldId id="291" r:id="rId21"/>
    <p:sldId id="292" r:id="rId22"/>
    <p:sldId id="297" r:id="rId23"/>
    <p:sldId id="293" r:id="rId24"/>
    <p:sldId id="298" r:id="rId25"/>
    <p:sldId id="294" r:id="rId26"/>
    <p:sldId id="299" r:id="rId27"/>
    <p:sldId id="300" r:id="rId28"/>
    <p:sldId id="301" r:id="rId29"/>
    <p:sldId id="302" r:id="rId30"/>
    <p:sldId id="295" r:id="rId31"/>
    <p:sldId id="303" r:id="rId32"/>
    <p:sldId id="304" r:id="rId33"/>
    <p:sldId id="273" r:id="rId34"/>
    <p:sldId id="306" r:id="rId35"/>
    <p:sldId id="305" r:id="rId36"/>
    <p:sldId id="307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7" r:id="rId45"/>
    <p:sldId id="316" r:id="rId46"/>
    <p:sldId id="318" r:id="rId47"/>
    <p:sldId id="319" r:id="rId48"/>
    <p:sldId id="320" r:id="rId49"/>
    <p:sldId id="321" r:id="rId50"/>
    <p:sldId id="322" r:id="rId51"/>
    <p:sldId id="323" r:id="rId52"/>
    <p:sldId id="375" r:id="rId53"/>
    <p:sldId id="325" r:id="rId54"/>
    <p:sldId id="329" r:id="rId55"/>
    <p:sldId id="324" r:id="rId56"/>
    <p:sldId id="326" r:id="rId57"/>
    <p:sldId id="327" r:id="rId58"/>
    <p:sldId id="371" r:id="rId59"/>
    <p:sldId id="328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61" r:id="rId69"/>
    <p:sldId id="338" r:id="rId70"/>
    <p:sldId id="364" r:id="rId71"/>
    <p:sldId id="362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6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8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73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86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46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63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47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2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9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4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9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4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3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2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3.emf"/><Relationship Id="rId4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5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4.emf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mathworld.wolfram.com/Convolution.html" TargetMode="Externa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7.emf"/><Relationship Id="rId7" Type="http://schemas.openxmlformats.org/officeDocument/2006/relationships/image" Target="../media/image2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36.emf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52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image" Target="../media/image38.emf"/><Relationship Id="rId4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8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38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7.emf"/><Relationship Id="rId4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relu&amp;regularization=L2&amp;batchSize=13&amp;dataset=spiral&amp;regDataset=reg-plane&amp;learningRate=0.03&amp;regularizationRate=0.001&amp;noise=5&amp;networkShape=4,3&amp;seed=0.18021&amp;showTestData=false&amp;discretize=false&amp;percTrainData=70&amp;x=true&amp;y=true&amp;xTimesY=true&amp;xSquared=true&amp;ySquared=true&amp;cosX=false&amp;sinX=true&amp;cosY=false&amp;sinY=false&amp;collectStats=false&amp;problem=classification&amp;initZero=false&amp;hideText=false&amp;problem_hide=false" TargetMode="External"/><Relationship Id="rId2" Type="http://schemas.openxmlformats.org/officeDocument/2006/relationships/hyperlink" Target="https://playground.tensorflow.org/#activation=relu&amp;regularization=L2&amp;batchSize=13&amp;dataset=spiral&amp;regDataset=reg-plane&amp;learningRate=0.03&amp;regularizationRate=0.001&amp;noise=5&amp;networkShape=4,3,2&amp;seed=0.18021&amp;showTestData=false&amp;discretize=false&amp;percTrainData=70&amp;x=true&amp;y=true&amp;xTimesY=true&amp;xSquared=true&amp;ySquared=true&amp;cosX=false&amp;sinX=true&amp;cosY=false&amp;sinY=false&amp;collectStats=false&amp;problem=classification&amp;initZero=false&amp;hideText=false&amp;problem_hide=false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0441-8B14-6D4D-8BC4-1CDF7C62A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23161"/>
            <a:ext cx="8770865" cy="1660968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Introduction to Convolutional Neural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3846F-B8A0-DF40-80D2-0316C4EA2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657" y="5780952"/>
            <a:ext cx="7501809" cy="516102"/>
          </a:xfrm>
        </p:spPr>
        <p:txBody>
          <a:bodyPr>
            <a:normAutofit/>
          </a:bodyPr>
          <a:lstStyle/>
          <a:p>
            <a:pPr lvl="3" algn="l" rtl="1"/>
            <a:r>
              <a:rPr lang="en-US" sz="2400" dirty="0">
                <a:solidFill>
                  <a:schemeClr val="tx1"/>
                </a:solidFill>
              </a:rPr>
              <a:t>Mustafa </a:t>
            </a:r>
            <a:r>
              <a:rPr lang="en-US" sz="2400" dirty="0" err="1">
                <a:solidFill>
                  <a:schemeClr val="tx1"/>
                </a:solidFill>
              </a:rPr>
              <a:t>Alghali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03DCE-1014-9444-A491-97526224FF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672885"/>
            <a:ext cx="5734048" cy="104717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3725F-A103-3842-92D9-8747904C22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1982" y="672885"/>
            <a:ext cx="1006467" cy="1153373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CC7E2BB2-2D93-DD4B-A989-19E957E86A49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443DC-78FF-6D4F-9D26-E08A67695903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02F44E7-675A-7C4D-9322-1678A823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762409-BBF9-1D45-AE0E-6AD024FDB505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ED62475-F382-3842-BD26-11E265C2265E}"/>
              </a:ext>
            </a:extLst>
          </p:cNvPr>
          <p:cNvSpPr txBox="1">
            <a:spLocks/>
          </p:cNvSpPr>
          <p:nvPr/>
        </p:nvSpPr>
        <p:spPr>
          <a:xfrm>
            <a:off x="10252168" y="5813502"/>
            <a:ext cx="3703320" cy="5161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 rtl="1"/>
            <a:r>
              <a:rPr lang="en-US" sz="2400" dirty="0">
                <a:solidFill>
                  <a:schemeClr val="tx1"/>
                </a:solidFill>
              </a:rPr>
              <a:t>26 Oct 2018</a:t>
            </a:r>
          </a:p>
        </p:txBody>
      </p:sp>
    </p:spTree>
    <p:extLst>
      <p:ext uri="{BB962C8B-B14F-4D97-AF65-F5344CB8AC3E}">
        <p14:creationId xmlns:p14="http://schemas.microsoft.com/office/powerpoint/2010/main" val="321674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762A85-5526-9C44-9F85-D26D74D5A04D}"/>
              </a:ext>
            </a:extLst>
          </p:cNvPr>
          <p:cNvSpPr/>
          <p:nvPr/>
        </p:nvSpPr>
        <p:spPr>
          <a:xfrm>
            <a:off x="1079863" y="1640210"/>
            <a:ext cx="1102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MNIST Dataset: 28x28 pixels (784 pixels)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First Layer weights: ~ 78k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AEDD5-0839-2148-A251-1E82DD8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791" y="1227423"/>
            <a:ext cx="3124201" cy="37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762A85-5526-9C44-9F85-D26D74D5A04D}"/>
              </a:ext>
            </a:extLst>
          </p:cNvPr>
          <p:cNvSpPr/>
          <p:nvPr/>
        </p:nvSpPr>
        <p:spPr>
          <a:xfrm>
            <a:off x="1079863" y="1640210"/>
            <a:ext cx="110299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MNIST Dataset: 28x28 pixels (784 pixels)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First Layer weights: ~ 78k parameters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a typical Image: 256 x 256 (65,000 pixels)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First Layer weights: 560k parameters</a:t>
            </a:r>
            <a:r>
              <a:rPr lang="en-US" sz="2400" dirty="0">
                <a:latin typeface="Arial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AEDD5-0839-2148-A251-1E82DD8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791" y="1227423"/>
            <a:ext cx="3124201" cy="37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762A85-5526-9C44-9F85-D26D74D5A04D}"/>
              </a:ext>
            </a:extLst>
          </p:cNvPr>
          <p:cNvSpPr/>
          <p:nvPr/>
        </p:nvSpPr>
        <p:spPr>
          <a:xfrm>
            <a:off x="1079863" y="1640210"/>
            <a:ext cx="1102994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MNIST Dataset: 28x28 pixels (784 pixels)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First Layer weights: ~ 78k parameters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a typical Image: 256 x 256 (65,000 pixels)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First Layer weights: 560k parameters</a:t>
            </a:r>
          </a:p>
          <a:p>
            <a:endParaRPr lang="en-US" sz="2400" dirty="0">
              <a:latin typeface="Arial"/>
            </a:endParaRPr>
          </a:p>
          <a:p>
            <a:endParaRPr lang="en-US" sz="2400" dirty="0">
              <a:latin typeface="Arial"/>
            </a:endParaRPr>
          </a:p>
          <a:p>
            <a:r>
              <a:rPr lang="en-US" sz="2400" dirty="0">
                <a:solidFill>
                  <a:srgbClr val="FF0000"/>
                </a:solidFill>
                <a:latin typeface="Bell MT" panose="02020503060305020303" pitchFamily="18" charset="77"/>
              </a:rPr>
              <a:t>Too many parameters, unscalable to real images</a:t>
            </a:r>
          </a:p>
          <a:p>
            <a:r>
              <a:rPr lang="en-US" sz="2400" dirty="0">
                <a:latin typeface="Arial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AEDD5-0839-2148-A251-1E82DD8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791" y="1227423"/>
            <a:ext cx="3124201" cy="37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Spatial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D504D8-5E0C-884E-B9D5-4467A671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8" y="2009970"/>
            <a:ext cx="5450568" cy="3614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35E49C-59F6-BE4D-A289-7CFEEF0F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50" y="2009970"/>
            <a:ext cx="2489200" cy="331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5312E-22C3-B44B-8D5D-41C4A6FEE952}"/>
              </a:ext>
            </a:extLst>
          </p:cNvPr>
          <p:cNvSpPr txBox="1"/>
          <p:nvPr/>
        </p:nvSpPr>
        <p:spPr>
          <a:xfrm>
            <a:off x="6472238" y="3191478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19B33-E2F7-774C-ABBC-1F42E852E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29" t="30437"/>
          <a:stretch/>
        </p:blipFill>
        <p:spPr>
          <a:xfrm>
            <a:off x="3525904" y="2345235"/>
            <a:ext cx="2138139" cy="274311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277D60D6-C925-E74A-B80B-2D28216621CD}"/>
              </a:ext>
            </a:extLst>
          </p:cNvPr>
          <p:cNvSpPr/>
          <p:nvPr/>
        </p:nvSpPr>
        <p:spPr>
          <a:xfrm>
            <a:off x="4914900" y="2617470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46606B95-EA80-2C4B-811D-0AC3AFF76A27}"/>
              </a:ext>
            </a:extLst>
          </p:cNvPr>
          <p:cNvSpPr/>
          <p:nvPr/>
        </p:nvSpPr>
        <p:spPr>
          <a:xfrm>
            <a:off x="4498220" y="2592705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31DCDA91-AC89-F54B-9944-AF167FBA7954}"/>
              </a:ext>
            </a:extLst>
          </p:cNvPr>
          <p:cNvSpPr/>
          <p:nvPr/>
        </p:nvSpPr>
        <p:spPr>
          <a:xfrm>
            <a:off x="4194579" y="2716530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1D3ABE72-D141-A349-B497-EA6826093CD0}"/>
              </a:ext>
            </a:extLst>
          </p:cNvPr>
          <p:cNvSpPr/>
          <p:nvPr/>
        </p:nvSpPr>
        <p:spPr>
          <a:xfrm>
            <a:off x="5950551" y="3842631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3033A2-0C0B-AA47-A824-534AF7F05129}"/>
              </a:ext>
            </a:extLst>
          </p:cNvPr>
          <p:cNvCxnSpPr>
            <a:cxnSpLocks/>
          </p:cNvCxnSpPr>
          <p:nvPr/>
        </p:nvCxnSpPr>
        <p:spPr>
          <a:xfrm flipV="1">
            <a:off x="4269022" y="2678430"/>
            <a:ext cx="325951" cy="1238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6B6B07-DAE2-7B4F-A047-430BBCF98579}"/>
              </a:ext>
            </a:extLst>
          </p:cNvPr>
          <p:cNvCxnSpPr>
            <a:cxnSpLocks/>
          </p:cNvCxnSpPr>
          <p:nvPr/>
        </p:nvCxnSpPr>
        <p:spPr>
          <a:xfrm>
            <a:off x="5032754" y="2678430"/>
            <a:ext cx="1014551" cy="1249926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4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141E7-BABD-C645-9B37-2457A568DB7A}"/>
              </a:ext>
            </a:extLst>
          </p:cNvPr>
          <p:cNvSpPr txBox="1"/>
          <p:nvPr/>
        </p:nvSpPr>
        <p:spPr>
          <a:xfrm>
            <a:off x="8241265" y="3061249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3F433-C039-C04A-AAFC-87F0DFE5E55E}"/>
              </a:ext>
            </a:extLst>
          </p:cNvPr>
          <p:cNvSpPr/>
          <p:nvPr/>
        </p:nvSpPr>
        <p:spPr bwMode="auto">
          <a:xfrm>
            <a:off x="4204063" y="2869380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22B4B-E5C6-5741-897A-9B6BCA731539}"/>
              </a:ext>
            </a:extLst>
          </p:cNvPr>
          <p:cNvCxnSpPr>
            <a:endCxn id="15" idx="1"/>
          </p:cNvCxnSpPr>
          <p:nvPr/>
        </p:nvCxnSpPr>
        <p:spPr>
          <a:xfrm>
            <a:off x="3299985" y="3707580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D4415-2C4F-F441-B725-7BFC60F110A4}"/>
              </a:ext>
            </a:extLst>
          </p:cNvPr>
          <p:cNvCxnSpPr/>
          <p:nvPr/>
        </p:nvCxnSpPr>
        <p:spPr>
          <a:xfrm>
            <a:off x="7328263" y="3707580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EA67516-8022-CB46-ADEE-67C695AE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74" y="3037680"/>
            <a:ext cx="1381922" cy="1339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7993B6-1751-9043-84E7-523588947AB2}"/>
              </a:ext>
            </a:extLst>
          </p:cNvPr>
          <p:cNvSpPr txBox="1"/>
          <p:nvPr/>
        </p:nvSpPr>
        <p:spPr>
          <a:xfrm>
            <a:off x="1079863" y="2000473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56103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0EB5D-C88D-DF4C-9170-F67CD5E6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150583-5A44-F04F-961C-866FB595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155DA3-7622-F744-9B4A-E9CDDA87B0B0}"/>
              </a:ext>
            </a:extLst>
          </p:cNvPr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45CD35-5E96-7049-8E31-CE226CFA7CB2}"/>
              </a:ext>
            </a:extLst>
          </p:cNvPr>
          <p:cNvCxnSpPr>
            <a:endCxn id="21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D6256D-AFB9-2849-B225-766B89431136}"/>
              </a:ext>
            </a:extLst>
          </p:cNvPr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04529C-58E3-1B4F-96B3-56FD54A0A584}"/>
              </a:ext>
            </a:extLst>
          </p:cNvPr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07A6D5-18F4-DD4A-88BB-B6A1849DDC16}"/>
              </a:ext>
            </a:extLst>
          </p:cNvPr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47371-CA48-8F4F-BE1A-C3A62039EC9D}"/>
              </a:ext>
            </a:extLst>
          </p:cNvPr>
          <p:cNvCxnSpPr>
            <a:endCxn id="2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7206A-4090-494F-A9B7-0B526A30490A}"/>
              </a:ext>
            </a:extLst>
          </p:cNvPr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A841E7-C023-A749-B725-FA17AE03E4FE}"/>
              </a:ext>
            </a:extLst>
          </p:cNvPr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4127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Trickier cases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7AC582E-9A63-0945-B457-11747535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12B80B1-FB80-B540-9DAD-415A98F23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FAF7A07-85C0-B044-B2E7-524C124A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7D762EF-F58C-EE4B-B208-84BB798D2290}"/>
              </a:ext>
            </a:extLst>
          </p:cNvPr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5CA535-8B58-B64D-BD93-7B4C666ABAC7}"/>
              </a:ext>
            </a:extLst>
          </p:cNvPr>
          <p:cNvCxnSpPr>
            <a:endCxn id="57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87B12FE-4F79-9244-8382-0EB771469BE7}"/>
              </a:ext>
            </a:extLst>
          </p:cNvPr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CFDDF08-35BA-5248-AFB2-5FB0577158A7}"/>
              </a:ext>
            </a:extLst>
          </p:cNvPr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0B14E8-7CFA-F84B-BF15-D4FDD282DD73}"/>
              </a:ext>
            </a:extLst>
          </p:cNvPr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EC4644-76C6-5344-9A9B-961D1B82CF66}"/>
              </a:ext>
            </a:extLst>
          </p:cNvPr>
          <p:cNvCxnSpPr>
            <a:endCxn id="61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EB6DD55-08FA-D74E-A0C7-5C8A4FF9616D}"/>
              </a:ext>
            </a:extLst>
          </p:cNvPr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C10DED-D827-0C44-A948-8302C6BBEAA1}"/>
              </a:ext>
            </a:extLst>
          </p:cNvPr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A0007-D38C-324F-9E26-B75BC4BFC5C4}"/>
              </a:ext>
            </a:extLst>
          </p:cNvPr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CC8B48-47F9-D442-9B27-F94A5CC5A1D9}"/>
              </a:ext>
            </a:extLst>
          </p:cNvPr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6F92F8-E228-D343-8ECD-CB84DCD54967}"/>
              </a:ext>
            </a:extLst>
          </p:cNvPr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D3A397-3F68-1B41-B8ED-C7CBC3749096}"/>
              </a:ext>
            </a:extLst>
          </p:cNvPr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153C756-A329-FA47-8095-860AFBC1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86ABFB2-6AC9-D447-8B03-D10C04CCE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29C2032-E68B-2041-A1C1-24D33A1C2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380A374-96BF-544A-A587-067D1194D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7134590-CAEF-AF47-B68B-ECEEFEAD4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0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Deciding is hard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CEB406-4468-0D43-B76A-30238002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FF578C-6AC0-C64C-B8E5-98E56577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36A7AD-06DD-CF4D-AF64-D974651AE957}"/>
              </a:ext>
            </a:extLst>
          </p:cNvPr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5632EA-3670-314E-8B73-3460DE0E3287}"/>
              </a:ext>
            </a:extLst>
          </p:cNvPr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7201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Computers are literals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29CCD-F9DB-094F-A1AF-E3D659E17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102109-D974-0E40-B0E3-A1FED623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28D3C5-2CA0-D04F-A2DA-47F307BEEB44}"/>
              </a:ext>
            </a:extLst>
          </p:cNvPr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DB1E2-102D-4344-8246-996BBCFE5311}"/>
              </a:ext>
            </a:extLst>
          </p:cNvPr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0458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What computer see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E4DD38-3F06-804E-A0D3-386B9CE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6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32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E4D92C-687B-3546-8353-EC565F67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338647-8A7B-554B-9108-31000C16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59527-769E-2C4F-9C34-88D5F928E6ED}"/>
              </a:ext>
            </a:extLst>
          </p:cNvPr>
          <p:cNvSpPr txBox="1"/>
          <p:nvPr/>
        </p:nvSpPr>
        <p:spPr>
          <a:xfrm>
            <a:off x="4729645" y="1598385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DA0353-EB92-5F46-83D6-A57748F77F42}"/>
              </a:ext>
            </a:extLst>
          </p:cNvPr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61466-2CC3-AD49-A6EB-DF10916C922A}"/>
              </a:ext>
            </a:extLst>
          </p:cNvPr>
          <p:cNvSpPr txBox="1"/>
          <p:nvPr/>
        </p:nvSpPr>
        <p:spPr>
          <a:xfrm>
            <a:off x="1319347" y="7950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Computers are literals </a:t>
            </a:r>
          </a:p>
        </p:txBody>
      </p:sp>
    </p:spTree>
    <p:extLst>
      <p:ext uri="{BB962C8B-B14F-4D97-AF65-F5344CB8AC3E}">
        <p14:creationId xmlns:p14="http://schemas.microsoft.com/office/powerpoint/2010/main" val="99809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39351-350E-3E44-8803-3488667E1AAE}"/>
              </a:ext>
            </a:extLst>
          </p:cNvPr>
          <p:cNvSpPr txBox="1"/>
          <p:nvPr/>
        </p:nvSpPr>
        <p:spPr>
          <a:xfrm>
            <a:off x="926464" y="584905"/>
            <a:ext cx="70839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Our target is to match image pieces! 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7FB84A-BD99-AA45-969A-9E1EC763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89BAAB-6D76-F84E-8608-4CCF29C4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D633CF-B26B-0946-9D8D-9A645DC4E9FE}"/>
              </a:ext>
            </a:extLst>
          </p:cNvPr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0E02DD-C410-F24E-9DA4-5AC2300A4F99}"/>
              </a:ext>
            </a:extLst>
          </p:cNvPr>
          <p:cNvCxnSpPr>
            <a:endCxn id="1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0219AF-E7E7-F447-9177-FD1DA0EF439F}"/>
              </a:ext>
            </a:extLst>
          </p:cNvPr>
          <p:cNvCxnSpPr>
            <a:stCxn id="1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2CD7E5-EEFF-8748-B4D0-18D3AA7674AB}"/>
              </a:ext>
            </a:extLst>
          </p:cNvPr>
          <p:cNvSpPr txBox="1"/>
          <p:nvPr/>
        </p:nvSpPr>
        <p:spPr>
          <a:xfrm>
            <a:off x="5377441" y="544758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8D32D2-D7E4-9B45-A159-DEC7B31008A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412203" y="5110140"/>
            <a:ext cx="3965238" cy="9837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1051C7-5D8B-9748-A0A5-CAAE7CAF2EE2}"/>
              </a:ext>
            </a:extLst>
          </p:cNvPr>
          <p:cNvCxnSpPr>
            <a:stCxn id="20" idx="3"/>
          </p:cNvCxnSpPr>
          <p:nvPr/>
        </p:nvCxnSpPr>
        <p:spPr>
          <a:xfrm flipV="1">
            <a:off x="6378356" y="409020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9C89E8-5B89-8842-909D-6E08BD93CB2F}"/>
              </a:ext>
            </a:extLst>
          </p:cNvPr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2D1CBA-662E-9448-B106-EF546FD78447}"/>
              </a:ext>
            </a:extLst>
          </p:cNvPr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29416A-C308-3E4A-BC9E-AF5CF460CE08}"/>
              </a:ext>
            </a:extLst>
          </p:cNvPr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31B4FB-788E-9046-810A-2A6AE6EA3A42}"/>
              </a:ext>
            </a:extLst>
          </p:cNvPr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485569-EA35-B044-8225-74C2C675DF50}"/>
              </a:ext>
            </a:extLst>
          </p:cNvPr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CDCE6-1355-4544-92C4-7F5239DC8965}"/>
              </a:ext>
            </a:extLst>
          </p:cNvPr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64DB93-F777-584D-8F98-C2FDC8551199}"/>
              </a:ext>
            </a:extLst>
          </p:cNvPr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546707-098C-0041-94BF-2B897BC7CACE}"/>
              </a:ext>
            </a:extLst>
          </p:cNvPr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647A9B-0997-3145-AFC2-5D4DE55C4390}"/>
              </a:ext>
            </a:extLst>
          </p:cNvPr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3D1CAA-5530-2D41-B1E3-C19F82E2F499}"/>
              </a:ext>
            </a:extLst>
          </p:cNvPr>
          <p:cNvCxnSpPr>
            <a:endCxn id="1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D2B47-17D5-224E-ACD4-0D1140BE1FF0}"/>
              </a:ext>
            </a:extLst>
          </p:cNvPr>
          <p:cNvCxnSpPr>
            <a:stCxn id="1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4A385-C9A7-6D4B-8F6D-E3B186D4FA55}"/>
              </a:ext>
            </a:extLst>
          </p:cNvPr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125899-BC87-F345-84AC-6B44FF2FE9AA}"/>
              </a:ext>
            </a:extLst>
          </p:cNvPr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E544BC-3136-5848-897C-2855847FEAC0}"/>
              </a:ext>
            </a:extLst>
          </p:cNvPr>
          <p:cNvCxnSpPr>
            <a:endCxn id="20" idx="1"/>
          </p:cNvCxnSpPr>
          <p:nvPr/>
        </p:nvCxnSpPr>
        <p:spPr>
          <a:xfrm>
            <a:off x="1964590" y="410288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706EDE-8D17-F04F-B9A9-7FA7A30F27D3}"/>
              </a:ext>
            </a:extLst>
          </p:cNvPr>
          <p:cNvCxnSpPr>
            <a:stCxn id="20" idx="3"/>
          </p:cNvCxnSpPr>
          <p:nvPr/>
        </p:nvCxnSpPr>
        <p:spPr>
          <a:xfrm flipV="1">
            <a:off x="6378356" y="485022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72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39351-350E-3E44-8803-3488667E1AAE}"/>
              </a:ext>
            </a:extLst>
          </p:cNvPr>
          <p:cNvSpPr txBox="1"/>
          <p:nvPr/>
        </p:nvSpPr>
        <p:spPr>
          <a:xfrm>
            <a:off x="926464" y="584905"/>
            <a:ext cx="39693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Concept of features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EC000B8-C041-4E4C-8194-28A69886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19E70D-A043-EB47-9ECD-CD1C4448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92014C-0FD2-B546-9E38-1FB57358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7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Concept of features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AF47-B84A-8543-BE81-D1D66CDB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970" y="2854340"/>
            <a:ext cx="3496022" cy="338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8D7FD8-94AA-B244-A186-08F89299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37" y="905805"/>
            <a:ext cx="1264522" cy="1226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E05C4-CBC0-0D44-AF6D-9763C0600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876" y="905804"/>
            <a:ext cx="1264522" cy="122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5BD57D-67D4-DC4F-B90E-EC61A25D8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459" y="978886"/>
            <a:ext cx="1264522" cy="12264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662D45-8E09-EC4F-AB67-B25A1F7E14F5}"/>
              </a:ext>
            </a:extLst>
          </p:cNvPr>
          <p:cNvSpPr/>
          <p:nvPr/>
        </p:nvSpPr>
        <p:spPr bwMode="auto">
          <a:xfrm>
            <a:off x="8129010" y="4683609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9E1381-B8DA-4943-B891-4C83F6977DA9}"/>
              </a:ext>
            </a:extLst>
          </p:cNvPr>
          <p:cNvCxnSpPr>
            <a:cxnSpLocks/>
          </p:cNvCxnSpPr>
          <p:nvPr/>
        </p:nvCxnSpPr>
        <p:spPr>
          <a:xfrm flipH="1" flipV="1">
            <a:off x="6590822" y="949340"/>
            <a:ext cx="2757388" cy="3734269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149C8C-DFA4-9740-80AB-305D99C71E70}"/>
              </a:ext>
            </a:extLst>
          </p:cNvPr>
          <p:cNvCxnSpPr>
            <a:cxnSpLocks/>
          </p:cNvCxnSpPr>
          <p:nvPr/>
        </p:nvCxnSpPr>
        <p:spPr>
          <a:xfrm flipH="1" flipV="1">
            <a:off x="5399516" y="2156861"/>
            <a:ext cx="2729494" cy="366122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79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Filtering: The math behind the match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3582C45-F5D9-F34E-A19F-6663CFD30D16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285991" cy="3323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buFontTx/>
              <a:buAutoNum type="arabicPeriod"/>
            </a:pPr>
            <a:r>
              <a:rPr lang="en-US" sz="2400" dirty="0"/>
              <a:t>Line up the feature and the image patch.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Multiply each image pixel by the corresponding feature pixel.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Add them up.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3905305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3FAFA2-8CC8-974C-8FF7-2326DBA8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930" y="827314"/>
            <a:ext cx="1264522" cy="122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F0FB91-C715-4248-9293-60C6A04C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30" y="2732314"/>
            <a:ext cx="3474146" cy="33682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BDFEC7-DBE0-7D45-BE13-B69651882EEB}"/>
              </a:ext>
            </a:extLst>
          </p:cNvPr>
          <p:cNvSpPr/>
          <p:nvPr/>
        </p:nvSpPr>
        <p:spPr bwMode="auto">
          <a:xfrm>
            <a:off x="8187470" y="312979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EB559-D9BE-5D46-863F-61CE055667BA}"/>
              </a:ext>
            </a:extLst>
          </p:cNvPr>
          <p:cNvCxnSpPr/>
          <p:nvPr/>
        </p:nvCxnSpPr>
        <p:spPr>
          <a:xfrm flipH="1" flipV="1">
            <a:off x="6783969" y="843792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BEF7F-51F9-7041-8B0F-2DE46A8C6B78}"/>
              </a:ext>
            </a:extLst>
          </p:cNvPr>
          <p:cNvCxnSpPr/>
          <p:nvPr/>
        </p:nvCxnSpPr>
        <p:spPr>
          <a:xfrm flipH="1" flipV="1">
            <a:off x="5518224" y="2070217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1EA80-C623-814B-9149-50536126C7D9}"/>
              </a:ext>
            </a:extLst>
          </p:cNvPr>
          <p:cNvSpPr/>
          <p:nvPr/>
        </p:nvSpPr>
        <p:spPr bwMode="auto">
          <a:xfrm>
            <a:off x="5518224" y="8437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71397-5A48-2A4F-AD8B-83504EF6E269}"/>
              </a:ext>
            </a:extLst>
          </p:cNvPr>
          <p:cNvSpPr/>
          <p:nvPr/>
        </p:nvSpPr>
        <p:spPr bwMode="auto">
          <a:xfrm>
            <a:off x="8187468" y="3129792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3D35A-6D6C-BC4A-9989-FCC883166D64}"/>
              </a:ext>
            </a:extLst>
          </p:cNvPr>
          <p:cNvSpPr txBox="1"/>
          <p:nvPr/>
        </p:nvSpPr>
        <p:spPr>
          <a:xfrm>
            <a:off x="8478730" y="1208314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FF7F1-964F-A142-82DE-BB0D83E27822}"/>
              </a:ext>
            </a:extLst>
          </p:cNvPr>
          <p:cNvSpPr/>
          <p:nvPr/>
        </p:nvSpPr>
        <p:spPr bwMode="auto">
          <a:xfrm>
            <a:off x="9313356" y="1303058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C9C6B3-59EA-1D45-8BA6-C0EDD7D902FB}"/>
              </a:ext>
            </a:extLst>
          </p:cNvPr>
          <p:cNvCxnSpPr/>
          <p:nvPr/>
        </p:nvCxnSpPr>
        <p:spPr>
          <a:xfrm flipV="1">
            <a:off x="8554929" y="1755266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918B75-236B-5045-8CA8-2AB36183B0D4}"/>
              </a:ext>
            </a:extLst>
          </p:cNvPr>
          <p:cNvCxnSpPr/>
          <p:nvPr/>
        </p:nvCxnSpPr>
        <p:spPr>
          <a:xfrm flipV="1">
            <a:off x="8176914" y="1303058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6518DEA-2852-F546-BDB2-5BDA8E31D5D9}"/>
              </a:ext>
            </a:extLst>
          </p:cNvPr>
          <p:cNvSpPr/>
          <p:nvPr/>
        </p:nvSpPr>
        <p:spPr bwMode="auto">
          <a:xfrm>
            <a:off x="8547396" y="1303058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A4508-AE36-E448-A1AC-3B5145318D88}"/>
              </a:ext>
            </a:extLst>
          </p:cNvPr>
          <p:cNvCxnSpPr/>
          <p:nvPr/>
        </p:nvCxnSpPr>
        <p:spPr>
          <a:xfrm>
            <a:off x="5964130" y="860270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757C47-1544-3E4B-9B27-DC7C1A02B67B}"/>
              </a:ext>
            </a:extLst>
          </p:cNvPr>
          <p:cNvCxnSpPr/>
          <p:nvPr/>
        </p:nvCxnSpPr>
        <p:spPr>
          <a:xfrm>
            <a:off x="5520719" y="1319444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147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4CFE0-3A8F-114A-804D-6A9BF276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86" y="1254578"/>
            <a:ext cx="2308124" cy="2238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DF04C3-3BFB-9B45-BE7A-F0260832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23" y="1174946"/>
            <a:ext cx="1264522" cy="1226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5FA6AD-4DDF-A14E-899D-B15FE513F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23" y="3079946"/>
            <a:ext cx="3474146" cy="33682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CAC9DBF-843A-7848-9354-04AAA4703603}"/>
              </a:ext>
            </a:extLst>
          </p:cNvPr>
          <p:cNvSpPr/>
          <p:nvPr/>
        </p:nvSpPr>
        <p:spPr bwMode="auto">
          <a:xfrm>
            <a:off x="4566263" y="347742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375D0D-5ACA-944A-AC25-3589704D7E4C}"/>
              </a:ext>
            </a:extLst>
          </p:cNvPr>
          <p:cNvCxnSpPr/>
          <p:nvPr/>
        </p:nvCxnSpPr>
        <p:spPr>
          <a:xfrm flipH="1" flipV="1">
            <a:off x="3162762" y="1191424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B57726-5F93-D44C-B293-18FC6E84D631}"/>
              </a:ext>
            </a:extLst>
          </p:cNvPr>
          <p:cNvCxnSpPr/>
          <p:nvPr/>
        </p:nvCxnSpPr>
        <p:spPr>
          <a:xfrm flipH="1" flipV="1">
            <a:off x="1897017" y="2417849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54D0B4E-2619-EB40-AD0A-B19EFB995CA3}"/>
              </a:ext>
            </a:extLst>
          </p:cNvPr>
          <p:cNvSpPr/>
          <p:nvPr/>
        </p:nvSpPr>
        <p:spPr bwMode="auto">
          <a:xfrm>
            <a:off x="1897017" y="119142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02B54B-6C66-1545-B6B3-FA01E460CDCA}"/>
              </a:ext>
            </a:extLst>
          </p:cNvPr>
          <p:cNvSpPr/>
          <p:nvPr/>
        </p:nvSpPr>
        <p:spPr bwMode="auto">
          <a:xfrm>
            <a:off x="4566261" y="347742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632904-BABC-2740-AD2C-23542C358E26}"/>
              </a:ext>
            </a:extLst>
          </p:cNvPr>
          <p:cNvSpPr txBox="1"/>
          <p:nvPr/>
        </p:nvSpPr>
        <p:spPr>
          <a:xfrm>
            <a:off x="4857523" y="1555946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D4DD69-ACBF-5D43-9EE4-BCF2CADFB3BA}"/>
              </a:ext>
            </a:extLst>
          </p:cNvPr>
          <p:cNvSpPr/>
          <p:nvPr/>
        </p:nvSpPr>
        <p:spPr bwMode="auto">
          <a:xfrm>
            <a:off x="5692149" y="1650690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8B33CE-FE2B-B440-8215-3A9D0A413A3A}"/>
              </a:ext>
            </a:extLst>
          </p:cNvPr>
          <p:cNvCxnSpPr/>
          <p:nvPr/>
        </p:nvCxnSpPr>
        <p:spPr>
          <a:xfrm flipV="1">
            <a:off x="4933722" y="2102898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73DE5D-5ECF-7042-8AA8-5D51EDA5E1A6}"/>
              </a:ext>
            </a:extLst>
          </p:cNvPr>
          <p:cNvCxnSpPr/>
          <p:nvPr/>
        </p:nvCxnSpPr>
        <p:spPr>
          <a:xfrm flipV="1">
            <a:off x="4555707" y="1650690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E0AEB4B-4D10-2843-8EAC-7CF1F7AD5F1B}"/>
              </a:ext>
            </a:extLst>
          </p:cNvPr>
          <p:cNvSpPr/>
          <p:nvPr/>
        </p:nvSpPr>
        <p:spPr bwMode="auto">
          <a:xfrm>
            <a:off x="4926189" y="1650690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199338-F81D-064E-B52C-BE0A98C3FAD0}"/>
              </a:ext>
            </a:extLst>
          </p:cNvPr>
          <p:cNvCxnSpPr/>
          <p:nvPr/>
        </p:nvCxnSpPr>
        <p:spPr>
          <a:xfrm>
            <a:off x="2342923" y="1207902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0680A2-30A5-2C49-AA5B-2DA04C2818EB}"/>
              </a:ext>
            </a:extLst>
          </p:cNvPr>
          <p:cNvCxnSpPr/>
          <p:nvPr/>
        </p:nvCxnSpPr>
        <p:spPr>
          <a:xfrm>
            <a:off x="1899512" y="1667076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FE05F16-3E18-D947-AC9B-4F15DB9C33ED}"/>
              </a:ext>
            </a:extLst>
          </p:cNvPr>
          <p:cNvSpPr/>
          <p:nvPr/>
        </p:nvSpPr>
        <p:spPr bwMode="auto">
          <a:xfrm>
            <a:off x="9107609" y="1244319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736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5AA16D-2A0E-C346-A820-FC8E3BDB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543" y="1254363"/>
            <a:ext cx="2353694" cy="22827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C053D7-E850-474D-8E6E-9025C8DE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1174946"/>
            <a:ext cx="1264522" cy="1226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E4047A-1BFC-4D4F-86FF-62C95EBF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37" y="3079946"/>
            <a:ext cx="3474146" cy="33682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0D898E-691E-C049-B357-8FD447FA74B4}"/>
              </a:ext>
            </a:extLst>
          </p:cNvPr>
          <p:cNvSpPr/>
          <p:nvPr/>
        </p:nvSpPr>
        <p:spPr bwMode="auto">
          <a:xfrm>
            <a:off x="4631577" y="347742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20369B-3B1B-5F47-88ED-F8456BEF14CC}"/>
              </a:ext>
            </a:extLst>
          </p:cNvPr>
          <p:cNvCxnSpPr/>
          <p:nvPr/>
        </p:nvCxnSpPr>
        <p:spPr>
          <a:xfrm flipH="1" flipV="1">
            <a:off x="3228076" y="1191424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06E8B4-FBCC-3049-8AD3-43D237F277C9}"/>
              </a:ext>
            </a:extLst>
          </p:cNvPr>
          <p:cNvCxnSpPr/>
          <p:nvPr/>
        </p:nvCxnSpPr>
        <p:spPr>
          <a:xfrm flipH="1" flipV="1">
            <a:off x="1962331" y="2417849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49E344C-8A33-044F-A932-E88566742B0A}"/>
              </a:ext>
            </a:extLst>
          </p:cNvPr>
          <p:cNvSpPr/>
          <p:nvPr/>
        </p:nvSpPr>
        <p:spPr bwMode="auto">
          <a:xfrm>
            <a:off x="2365972" y="118025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4A73E9-E20D-2349-8D71-871249326331}"/>
              </a:ext>
            </a:extLst>
          </p:cNvPr>
          <p:cNvSpPr/>
          <p:nvPr/>
        </p:nvSpPr>
        <p:spPr bwMode="auto">
          <a:xfrm>
            <a:off x="5009593" y="347742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15588-7A24-B446-AE40-923EFEA85220}"/>
              </a:ext>
            </a:extLst>
          </p:cNvPr>
          <p:cNvSpPr txBox="1"/>
          <p:nvPr/>
        </p:nvSpPr>
        <p:spPr>
          <a:xfrm>
            <a:off x="4832746" y="15628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6067E8-0FD1-2F49-8C5E-5BEC4B57C28C}"/>
              </a:ext>
            </a:extLst>
          </p:cNvPr>
          <p:cNvSpPr/>
          <p:nvPr/>
        </p:nvSpPr>
        <p:spPr bwMode="auto">
          <a:xfrm>
            <a:off x="5757463" y="1650690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037F9E-6421-3743-A4E8-74E8949E1E9A}"/>
              </a:ext>
            </a:extLst>
          </p:cNvPr>
          <p:cNvCxnSpPr/>
          <p:nvPr/>
        </p:nvCxnSpPr>
        <p:spPr>
          <a:xfrm flipV="1">
            <a:off x="5387102" y="2102898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DBC122-F271-F74E-B80F-41A5C8755DC6}"/>
              </a:ext>
            </a:extLst>
          </p:cNvPr>
          <p:cNvCxnSpPr/>
          <p:nvPr/>
        </p:nvCxnSpPr>
        <p:spPr>
          <a:xfrm flipV="1">
            <a:off x="5003439" y="1650690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7DA109B-87AB-D349-991C-823626D27A94}"/>
              </a:ext>
            </a:extLst>
          </p:cNvPr>
          <p:cNvSpPr/>
          <p:nvPr/>
        </p:nvSpPr>
        <p:spPr bwMode="auto">
          <a:xfrm>
            <a:off x="4991503" y="1650690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1B84A9-CEE8-1A43-86E1-66B0CECF6EFA}"/>
              </a:ext>
            </a:extLst>
          </p:cNvPr>
          <p:cNvCxnSpPr/>
          <p:nvPr/>
        </p:nvCxnSpPr>
        <p:spPr>
          <a:xfrm>
            <a:off x="2811878" y="1180255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7D29B1-2107-7641-9DE6-FF65481C10BB}"/>
              </a:ext>
            </a:extLst>
          </p:cNvPr>
          <p:cNvCxnSpPr/>
          <p:nvPr/>
        </p:nvCxnSpPr>
        <p:spPr>
          <a:xfrm>
            <a:off x="2365972" y="1595956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97BE6BA-9C89-2344-B0DE-328848BA2B82}"/>
              </a:ext>
            </a:extLst>
          </p:cNvPr>
          <p:cNvSpPr/>
          <p:nvPr/>
        </p:nvSpPr>
        <p:spPr bwMode="auto">
          <a:xfrm>
            <a:off x="10003437" y="122902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23906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998494" y="595289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334ABD-0F57-F441-9F1E-AC1A1B43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465" y="2983804"/>
            <a:ext cx="3458208" cy="3352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49F408-D656-2D48-80B9-F75E15D5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06" y="1218182"/>
            <a:ext cx="1347452" cy="13068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E76A08-E8D9-154E-A797-27458A7E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65" y="1083099"/>
            <a:ext cx="1264522" cy="12264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2BB9D4-70E2-C243-A84B-571EAC6D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265" y="2988099"/>
            <a:ext cx="3474146" cy="33682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FA479E-4D8C-F744-BE06-A3A08230663F}"/>
              </a:ext>
            </a:extLst>
          </p:cNvPr>
          <p:cNvSpPr/>
          <p:nvPr/>
        </p:nvSpPr>
        <p:spPr bwMode="auto">
          <a:xfrm>
            <a:off x="3443805" y="3385577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337AF7-9DF0-934B-8B04-4D746FC1821C}"/>
              </a:ext>
            </a:extLst>
          </p:cNvPr>
          <p:cNvCxnSpPr/>
          <p:nvPr/>
        </p:nvCxnSpPr>
        <p:spPr>
          <a:xfrm flipH="1" flipV="1">
            <a:off x="2040304" y="1099577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58D1ED-BEB3-4C4F-9997-79B35A492F78}"/>
              </a:ext>
            </a:extLst>
          </p:cNvPr>
          <p:cNvCxnSpPr/>
          <p:nvPr/>
        </p:nvCxnSpPr>
        <p:spPr>
          <a:xfrm flipH="1" flipV="1">
            <a:off x="774559" y="2326002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DA27F7-C625-0445-B9AA-6137DFF00E63}"/>
                  </a:ext>
                </a:extLst>
              </p:cNvPr>
              <p:cNvSpPr txBox="1"/>
              <p:nvPr/>
            </p:nvSpPr>
            <p:spPr>
              <a:xfrm>
                <a:off x="7042277" y="1541167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DA27F7-C625-0445-B9AA-6137DFF0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277" y="1541167"/>
                <a:ext cx="5112810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D7B46E1C-0CAC-4545-B933-5D2CF393678E}"/>
              </a:ext>
            </a:extLst>
          </p:cNvPr>
          <p:cNvSpPr/>
          <p:nvPr/>
        </p:nvSpPr>
        <p:spPr bwMode="auto">
          <a:xfrm>
            <a:off x="11812265" y="1632258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91BF0B-5A38-0F44-A02D-F4ECA39BF9B8}"/>
              </a:ext>
            </a:extLst>
          </p:cNvPr>
          <p:cNvCxnSpPr/>
          <p:nvPr/>
        </p:nvCxnSpPr>
        <p:spPr>
          <a:xfrm flipH="1">
            <a:off x="9221465" y="2073699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C9C026-77F9-524D-BF68-9A073DA5B6DB}"/>
              </a:ext>
            </a:extLst>
          </p:cNvPr>
          <p:cNvCxnSpPr/>
          <p:nvPr/>
        </p:nvCxnSpPr>
        <p:spPr>
          <a:xfrm flipH="1">
            <a:off x="8843332" y="1617765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5DCE6BE-1D7A-A14F-9E24-D535628B60F7}"/>
              </a:ext>
            </a:extLst>
          </p:cNvPr>
          <p:cNvSpPr/>
          <p:nvPr/>
        </p:nvSpPr>
        <p:spPr bwMode="auto">
          <a:xfrm>
            <a:off x="8471946" y="3385577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71097A-B35E-3444-AFE3-4BDDF80BDF5C}"/>
              </a:ext>
            </a:extLst>
          </p:cNvPr>
          <p:cNvCxnSpPr/>
          <p:nvPr/>
        </p:nvCxnSpPr>
        <p:spPr>
          <a:xfrm flipH="1">
            <a:off x="4247090" y="3385577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31E297-5913-B54C-9E61-F4259630EFDA}"/>
              </a:ext>
            </a:extLst>
          </p:cNvPr>
          <p:cNvCxnSpPr/>
          <p:nvPr/>
        </p:nvCxnSpPr>
        <p:spPr>
          <a:xfrm flipH="1">
            <a:off x="4344665" y="4528577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907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998494" y="595289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77E6B-8361-C84C-8731-E07E3EAB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794" y="2970634"/>
            <a:ext cx="3397625" cy="3294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C070FB-BA1C-F244-95EC-80BA307A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" y="1296527"/>
            <a:ext cx="1264522" cy="12264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205BE0-FE41-E646-B379-963DA798F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57" y="2988099"/>
            <a:ext cx="3474146" cy="33682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3505C5-2ADC-D843-94F2-82517089A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891" y="1087090"/>
            <a:ext cx="1604158" cy="15558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BE58181-1FDF-3C4E-A8CA-1F282E420939}"/>
              </a:ext>
            </a:extLst>
          </p:cNvPr>
          <p:cNvSpPr/>
          <p:nvPr/>
        </p:nvSpPr>
        <p:spPr bwMode="auto">
          <a:xfrm>
            <a:off x="3878970" y="410458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7F4C32-E524-7C4E-8D6C-BC0307B7B8AD}"/>
              </a:ext>
            </a:extLst>
          </p:cNvPr>
          <p:cNvCxnSpPr>
            <a:cxnSpLocks/>
          </p:cNvCxnSpPr>
          <p:nvPr/>
        </p:nvCxnSpPr>
        <p:spPr>
          <a:xfrm flipH="1" flipV="1">
            <a:off x="1961970" y="1296527"/>
            <a:ext cx="3003455" cy="272892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643951-6AB7-6D4C-97F3-C50B2E35080D}"/>
              </a:ext>
            </a:extLst>
          </p:cNvPr>
          <p:cNvCxnSpPr>
            <a:cxnSpLocks/>
          </p:cNvCxnSpPr>
          <p:nvPr/>
        </p:nvCxnSpPr>
        <p:spPr>
          <a:xfrm flipH="1" flipV="1">
            <a:off x="697448" y="2522952"/>
            <a:ext cx="3176244" cy="2724629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A69D9-5843-5C4F-A9C4-88223E5DA696}"/>
                  </a:ext>
                </a:extLst>
              </p:cNvPr>
              <p:cNvSpPr txBox="1"/>
              <p:nvPr/>
            </p:nvSpPr>
            <p:spPr>
              <a:xfrm>
                <a:off x="6692669" y="1541167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A69D9-5843-5C4F-A9C4-88223E5D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69" y="1541167"/>
                <a:ext cx="5345246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419F765-9E8B-804F-B638-7D9088E11D27}"/>
              </a:ext>
            </a:extLst>
          </p:cNvPr>
          <p:cNvSpPr/>
          <p:nvPr/>
        </p:nvSpPr>
        <p:spPr bwMode="auto">
          <a:xfrm>
            <a:off x="11462657" y="1632258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01EAF7-C877-884F-ADDB-FA0A70830ACD}"/>
              </a:ext>
            </a:extLst>
          </p:cNvPr>
          <p:cNvCxnSpPr/>
          <p:nvPr/>
        </p:nvCxnSpPr>
        <p:spPr>
          <a:xfrm flipH="1">
            <a:off x="9630092" y="2073699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4B741-5900-4241-897A-6A74E1741A48}"/>
              </a:ext>
            </a:extLst>
          </p:cNvPr>
          <p:cNvCxnSpPr/>
          <p:nvPr/>
        </p:nvCxnSpPr>
        <p:spPr>
          <a:xfrm flipH="1">
            <a:off x="9252857" y="1617765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AB491AA-7FE3-BD46-96D5-5CFA43281CBC}"/>
              </a:ext>
            </a:extLst>
          </p:cNvPr>
          <p:cNvSpPr/>
          <p:nvPr/>
        </p:nvSpPr>
        <p:spPr bwMode="auto">
          <a:xfrm>
            <a:off x="8871857" y="4071377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D95176-5895-A54E-9236-0A64BC716121}"/>
              </a:ext>
            </a:extLst>
          </p:cNvPr>
          <p:cNvSpPr txBox="1"/>
          <p:nvPr/>
        </p:nvSpPr>
        <p:spPr>
          <a:xfrm flipH="1">
            <a:off x="9100457" y="4359699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0715061-17A8-B348-A5D6-559DCFDE9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7373" y="1088227"/>
            <a:ext cx="1616676" cy="156797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6977D4-5B4E-9744-8E76-64F860365C72}"/>
              </a:ext>
            </a:extLst>
          </p:cNvPr>
          <p:cNvCxnSpPr>
            <a:stCxn id="34" idx="2"/>
            <a:endCxn id="27" idx="2"/>
          </p:cNvCxnSpPr>
          <p:nvPr/>
        </p:nvCxnSpPr>
        <p:spPr>
          <a:xfrm flipH="1">
            <a:off x="4450470" y="5121699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7453B6-E8C9-7F4C-BC1C-DE5E7EDA87E0}"/>
              </a:ext>
            </a:extLst>
          </p:cNvPr>
          <p:cNvCxnSpPr>
            <a:stCxn id="34" idx="0"/>
            <a:endCxn id="27" idx="0"/>
          </p:cNvCxnSpPr>
          <p:nvPr/>
        </p:nvCxnSpPr>
        <p:spPr>
          <a:xfrm flipH="1">
            <a:off x="4450470" y="4071377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4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363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95723-1437-4945-AA5A-9A7543B1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B81204-99A1-114D-B826-7D440A41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65" y="2438332"/>
            <a:ext cx="3961935" cy="3841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50CFB-67E9-A842-8575-5C6DD2C88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002" y="2859807"/>
            <a:ext cx="3054569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B07-F0F7-6C40-A439-02775CE5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90" y="3639001"/>
            <a:ext cx="1264522" cy="12264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6676DD9-B117-0245-AF1C-A8E32EF53C8B}"/>
              </a:ext>
            </a:extLst>
          </p:cNvPr>
          <p:cNvGrpSpPr/>
          <p:nvPr/>
        </p:nvGrpSpPr>
        <p:grpSpPr>
          <a:xfrm>
            <a:off x="5536193" y="3996084"/>
            <a:ext cx="487252" cy="512996"/>
            <a:chOff x="4740385" y="3954462"/>
            <a:chExt cx="487252" cy="51299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75A865-DD0F-E043-AF91-38F3B6B23172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DA51D7F-A50F-0044-9B15-9E9A0DD3CB12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76EC2F-B3A9-6C44-93C2-51203C1E3657}"/>
                </a:ext>
              </a:extLst>
            </p:cNvPr>
            <p:cNvCxnSpPr>
              <a:stCxn id="16" idx="7"/>
              <a:endCxn id="1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AF631F-3364-A94D-9EA6-9082DFCED465}"/>
              </a:ext>
            </a:extLst>
          </p:cNvPr>
          <p:cNvSpPr txBox="1"/>
          <p:nvPr/>
        </p:nvSpPr>
        <p:spPr>
          <a:xfrm>
            <a:off x="7666233" y="3689351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FD717-8701-274C-AF8A-BB0BBE5884D7}"/>
              </a:ext>
            </a:extLst>
          </p:cNvPr>
          <p:cNvSpPr txBox="1"/>
          <p:nvPr/>
        </p:nvSpPr>
        <p:spPr>
          <a:xfrm>
            <a:off x="8893441" y="600030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Demo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30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Multi-features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340567-7BD6-3B46-9C35-40025762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333" y="1658286"/>
            <a:ext cx="957805" cy="928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A39CC7-0F1C-3645-B962-63E3FA5A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940" y="4822138"/>
            <a:ext cx="1450174" cy="1447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1DFA88-EC24-224A-ACD4-F8C6679FA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84" y="4843992"/>
            <a:ext cx="1442931" cy="139894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2CBCD66-757D-DD46-9B14-C63644FA97FF}"/>
              </a:ext>
            </a:extLst>
          </p:cNvPr>
          <p:cNvSpPr/>
          <p:nvPr/>
        </p:nvSpPr>
        <p:spPr bwMode="auto">
          <a:xfrm>
            <a:off x="4638201" y="4017268"/>
            <a:ext cx="369066" cy="376481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5AD376-337E-8A4E-9367-B1FB55F8E959}"/>
              </a:ext>
            </a:extLst>
          </p:cNvPr>
          <p:cNvCxnSpPr>
            <a:stCxn id="23" idx="1"/>
            <a:endCxn id="23" idx="5"/>
          </p:cNvCxnSpPr>
          <p:nvPr/>
        </p:nvCxnSpPr>
        <p:spPr>
          <a:xfrm>
            <a:off x="4692249" y="4072402"/>
            <a:ext cx="260970" cy="266213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EA6F4F-0B8C-734D-BF12-0BEB872AFE57}"/>
              </a:ext>
            </a:extLst>
          </p:cNvPr>
          <p:cNvCxnSpPr>
            <a:stCxn id="23" idx="7"/>
            <a:endCxn id="23" idx="3"/>
          </p:cNvCxnSpPr>
          <p:nvPr/>
        </p:nvCxnSpPr>
        <p:spPr>
          <a:xfrm flipH="1">
            <a:off x="4692249" y="4072402"/>
            <a:ext cx="260970" cy="266213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144F1C9-CBC6-9D4C-8425-0E52872661B6}"/>
              </a:ext>
            </a:extLst>
          </p:cNvPr>
          <p:cNvSpPr txBox="1"/>
          <p:nvPr/>
        </p:nvSpPr>
        <p:spPr>
          <a:xfrm>
            <a:off x="8602129" y="3418520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DDF458-BB1D-9F4B-AF1A-172056BD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940" y="1506598"/>
            <a:ext cx="1446268" cy="1407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6CB97C-0679-B645-9763-1C5298593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230" y="5029999"/>
            <a:ext cx="957805" cy="928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1D2DB5-FE48-3D48-9ABC-C70BF3E19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481" y="3340030"/>
            <a:ext cx="957805" cy="92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604A9A-4FE3-C94D-B161-4149C86A4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3940" y="3123696"/>
            <a:ext cx="1446268" cy="14431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E22329B-B4CE-6C4C-B013-727C8F92BFEF}"/>
              </a:ext>
            </a:extLst>
          </p:cNvPr>
          <p:cNvSpPr txBox="1"/>
          <p:nvPr/>
        </p:nvSpPr>
        <p:spPr>
          <a:xfrm>
            <a:off x="8602129" y="1736776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28046-B410-F246-A29E-CA500FF2DD77}"/>
              </a:ext>
            </a:extLst>
          </p:cNvPr>
          <p:cNvSpPr txBox="1"/>
          <p:nvPr/>
        </p:nvSpPr>
        <p:spPr>
          <a:xfrm>
            <a:off x="8600878" y="5056052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82BF25-8055-6044-824D-C17B5DAD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33" y="3167604"/>
            <a:ext cx="1442931" cy="13989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A120B0-BB6D-5747-809D-20CF01199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956" y="1485860"/>
            <a:ext cx="1442931" cy="13989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C3C4AA6-3CEC-A14D-9D93-EB5DA4B8815C}"/>
              </a:ext>
            </a:extLst>
          </p:cNvPr>
          <p:cNvGrpSpPr/>
          <p:nvPr/>
        </p:nvGrpSpPr>
        <p:grpSpPr>
          <a:xfrm>
            <a:off x="5836780" y="1880257"/>
            <a:ext cx="369066" cy="376481"/>
            <a:chOff x="4740385" y="3954462"/>
            <a:chExt cx="487252" cy="51299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B1D6AE4-439C-424B-AA3F-75FB6AC30AC4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D3FCE7C-0BC8-8046-A563-578C6CA61367}"/>
                </a:ext>
              </a:extLst>
            </p:cNvPr>
            <p:cNvCxnSpPr>
              <a:stCxn id="36" idx="1"/>
              <a:endCxn id="3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53C1CC-7341-1146-A932-32792833769F}"/>
                </a:ext>
              </a:extLst>
            </p:cNvPr>
            <p:cNvCxnSpPr>
              <a:stCxn id="36" idx="7"/>
              <a:endCxn id="3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EA8271-0153-0543-89DE-65665D1358C4}"/>
              </a:ext>
            </a:extLst>
          </p:cNvPr>
          <p:cNvGrpSpPr/>
          <p:nvPr/>
        </p:nvGrpSpPr>
        <p:grpSpPr>
          <a:xfrm>
            <a:off x="5836099" y="3560068"/>
            <a:ext cx="369066" cy="376481"/>
            <a:chOff x="4740385" y="3954462"/>
            <a:chExt cx="487252" cy="51299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ABE2C9A-D40C-5F4B-B099-7E40AAA32B7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16450E1-0889-9F41-82F3-2E1D47F52249}"/>
                </a:ext>
              </a:extLst>
            </p:cNvPr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DB8F47-B26F-A64D-9D13-73CE0569FF22}"/>
                </a:ext>
              </a:extLst>
            </p:cNvPr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82056-2B01-124B-8924-5B607D8580EA}"/>
              </a:ext>
            </a:extLst>
          </p:cNvPr>
          <p:cNvGrpSpPr/>
          <p:nvPr/>
        </p:nvGrpSpPr>
        <p:grpSpPr>
          <a:xfrm>
            <a:off x="5834848" y="5201466"/>
            <a:ext cx="369066" cy="376481"/>
            <a:chOff x="4740385" y="3954462"/>
            <a:chExt cx="487252" cy="51299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E300CE-27F1-394B-8431-F1E6A19B8B89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4332A7-8CF3-9F4E-945D-B248D4EF1014}"/>
                </a:ext>
              </a:extLst>
            </p:cNvPr>
            <p:cNvCxnSpPr>
              <a:stCxn id="44" idx="1"/>
              <a:endCxn id="4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4C8169-3C1F-B54C-A629-C86712DA5852}"/>
                </a:ext>
              </a:extLst>
            </p:cNvPr>
            <p:cNvCxnSpPr>
              <a:stCxn id="44" idx="7"/>
              <a:endCxn id="4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80DC67B-D5F4-4C45-8EC3-EE5891754E97}"/>
              </a:ext>
            </a:extLst>
          </p:cNvPr>
          <p:cNvSpPr/>
          <p:nvPr/>
        </p:nvSpPr>
        <p:spPr bwMode="auto">
          <a:xfrm>
            <a:off x="7102333" y="1687179"/>
            <a:ext cx="957805" cy="90005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9CB1E7-296B-F147-92A0-27A9C3AA6B4B}"/>
              </a:ext>
            </a:extLst>
          </p:cNvPr>
          <p:cNvSpPr/>
          <p:nvPr/>
        </p:nvSpPr>
        <p:spPr bwMode="auto">
          <a:xfrm>
            <a:off x="7121481" y="3361698"/>
            <a:ext cx="957805" cy="90005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11866B-0759-014F-AC64-260D4C08D0CD}"/>
              </a:ext>
            </a:extLst>
          </p:cNvPr>
          <p:cNvSpPr/>
          <p:nvPr/>
        </p:nvSpPr>
        <p:spPr bwMode="auto">
          <a:xfrm>
            <a:off x="7120230" y="5058892"/>
            <a:ext cx="957805" cy="90005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599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42F87-8737-B643-B839-E71E7F5829D2}"/>
              </a:ext>
            </a:extLst>
          </p:cNvPr>
          <p:cNvSpPr/>
          <p:nvPr/>
        </p:nvSpPr>
        <p:spPr>
          <a:xfrm>
            <a:off x="407391" y="1473620"/>
            <a:ext cx="6853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image becomes a stack of filtered 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4EAFB0C-C21F-184C-99F9-A4FB385B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5" y="4505922"/>
            <a:ext cx="1101938" cy="10995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2F88592-699B-8845-A614-8803397D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565" y="2181482"/>
            <a:ext cx="1098969" cy="106919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6A5C3CA-B045-F946-A4AF-11656EBE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565" y="3321774"/>
            <a:ext cx="1098970" cy="109660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79BF9F-6D60-B341-BED7-610905827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131" y="3355194"/>
            <a:ext cx="1096434" cy="10630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3727390-9C79-0B4A-9D75-421F83191D18}"/>
              </a:ext>
            </a:extLst>
          </p:cNvPr>
          <p:cNvGrpSpPr/>
          <p:nvPr/>
        </p:nvGrpSpPr>
        <p:grpSpPr>
          <a:xfrm>
            <a:off x="7490303" y="3468356"/>
            <a:ext cx="801662" cy="844018"/>
            <a:chOff x="4740385" y="3954462"/>
            <a:chExt cx="487252" cy="51299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105EA40-FEC9-7E42-AB2F-4B13A14F15EC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204D4D-A369-0E4F-891A-E0031D414581}"/>
                </a:ext>
              </a:extLst>
            </p:cNvPr>
            <p:cNvCxnSpPr>
              <a:stCxn id="55" idx="1"/>
              <a:endCxn id="5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A7C390-8419-CE43-94C5-ED2D1596A5A9}"/>
                </a:ext>
              </a:extLst>
            </p:cNvPr>
            <p:cNvCxnSpPr>
              <a:stCxn id="55" idx="7"/>
              <a:endCxn id="5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0A64378-09C8-3141-B273-CB11507D96F2}"/>
              </a:ext>
            </a:extLst>
          </p:cNvPr>
          <p:cNvSpPr/>
          <p:nvPr/>
        </p:nvSpPr>
        <p:spPr bwMode="auto">
          <a:xfrm>
            <a:off x="6855593" y="2181482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921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839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2077040" y="2781691"/>
            <a:ext cx="8192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Q: So How we learn these filters using NN ?</a:t>
            </a:r>
          </a:p>
          <a:p>
            <a:endParaRPr lang="en-US" sz="3200" dirty="0"/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707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E5A90-76CF-1845-B2C7-047E577E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0" y="1412089"/>
            <a:ext cx="3380015" cy="46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0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AF2F7A-916C-6B43-ABAD-067CF422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71" y="1729174"/>
            <a:ext cx="8899979" cy="39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7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F040E-F217-F841-9AFA-7F35B46B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724932"/>
            <a:ext cx="5829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70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76313-2BA8-494E-806F-21B2B403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63" y="1801132"/>
            <a:ext cx="9029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1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969C8-F3F9-AD47-911B-3B10015F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9" y="1412088"/>
            <a:ext cx="5881007" cy="43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642648"/>
            <a:ext cx="3693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20936A-D885-D545-8FAC-D9133375D4A0}"/>
              </a:ext>
            </a:extLst>
          </p:cNvPr>
          <p:cNvSpPr/>
          <p:nvPr/>
        </p:nvSpPr>
        <p:spPr>
          <a:xfrm>
            <a:off x="961072" y="1510009"/>
            <a:ext cx="99402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SzPct val="25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</a:rPr>
              <a:t>Is a branch of machine learning based </a:t>
            </a:r>
            <a:r>
              <a:rPr lang="en-US" sz="2000" dirty="0"/>
              <a:t> </a:t>
            </a:r>
            <a:r>
              <a:rPr lang="en-US" sz="2000" dirty="0">
                <a:latin typeface="Arial"/>
              </a:rPr>
              <a:t>on a set of algorithms that attempt to model high level abstractions in data.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2137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1-D convolution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EC204-4BA9-D44B-8676-2B748C8E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634846"/>
            <a:ext cx="96266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0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2-D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E97F6-37C7-1E45-95B8-1095E680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38" t="19917"/>
          <a:stretch/>
        </p:blipFill>
        <p:spPr>
          <a:xfrm>
            <a:off x="746760" y="1766207"/>
            <a:ext cx="9729652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3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BB67531-C954-C948-A015-12574403D2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2897" y="1366122"/>
            <a:ext cx="8960760" cy="379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067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9797F-1149-B544-9D91-E122C0129E36}"/>
              </a:ext>
            </a:extLst>
          </p:cNvPr>
          <p:cNvSpPr/>
          <p:nvPr/>
        </p:nvSpPr>
        <p:spPr>
          <a:xfrm>
            <a:off x="1382486" y="1767479"/>
            <a:ext cx="92474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dirty="0"/>
              <a:t>Pick a window size (usually 2 or 3).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Pick a stride (usually 2).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Walk your window across your filtered images.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423238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15986A-5843-DD45-BDDD-BDBE959A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DBF84-12C9-F04D-816D-FBF0D656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48D53E5-F8B2-9E49-B052-DE412CD2FFD9}"/>
              </a:ext>
            </a:extLst>
          </p:cNvPr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C67253-17F0-C940-ADD0-8705B18AEA3B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E7C315-78FE-A447-BC38-310D80A3AA13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139912E-F832-CB40-A1D8-93302B054881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98EC06-1372-9640-A41A-C2C179BADD9D}"/>
              </a:ext>
            </a:extLst>
          </p:cNvPr>
          <p:cNvCxnSpPr>
            <a:stCxn id="22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72C56D-098D-5F43-852F-74952AB4CA37}"/>
              </a:ext>
            </a:extLst>
          </p:cNvPr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04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D1F68-22C2-C64D-9398-F2ED74AD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CA39-6B07-1545-A3F8-A492988F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D64E1-2DF5-C742-834F-3B59345E9224}"/>
              </a:ext>
            </a:extLst>
          </p:cNvPr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7D5679-3CBA-074D-98FC-B4888EE35F17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15C0F-9597-664B-AE61-80E6B77CB38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9F7E48-E827-814A-9D08-5E76531E1289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C507-400E-2348-9FC1-8A510D4A56C0}"/>
              </a:ext>
            </a:extLst>
          </p:cNvPr>
          <p:cNvCxnSpPr>
            <a:stCxn id="14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B0E7E-D6BF-9F46-9AD1-3B7F2B70D4F4}"/>
              </a:ext>
            </a:extLst>
          </p:cNvPr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556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D1F68-22C2-C64D-9398-F2ED74AD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CA39-6B07-1545-A3F8-A492988F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D64E1-2DF5-C742-834F-3B59345E9224}"/>
              </a:ext>
            </a:extLst>
          </p:cNvPr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7D5679-3CBA-074D-98FC-B4888EE35F17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15C0F-9597-664B-AE61-80E6B77CB38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9F7E48-E827-814A-9D08-5E76531E1289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C507-400E-2348-9FC1-8A510D4A56C0}"/>
              </a:ext>
            </a:extLst>
          </p:cNvPr>
          <p:cNvCxnSpPr>
            <a:stCxn id="14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B0E7E-D6BF-9F46-9AD1-3B7F2B70D4F4}"/>
              </a:ext>
            </a:extLst>
          </p:cNvPr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24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119DA7-1F05-2B4F-BE74-5D33E6F1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6F8DC-1BCB-534A-9754-1D0BFE7E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E604127-0A89-7943-A8C9-B751C66AD60B}"/>
              </a:ext>
            </a:extLst>
          </p:cNvPr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7B5721-4CFD-8C49-888F-E9EBA95F4DF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602FF2-0B35-784C-99C2-F2D36498AA01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CCD2C9B-5D2C-E04E-8ACB-7FB1F56F749D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32C775-2BDA-4343-A900-B51AEB128BD7}"/>
              </a:ext>
            </a:extLst>
          </p:cNvPr>
          <p:cNvCxnSpPr>
            <a:stCxn id="22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F21E47-F619-3A4E-8371-7A115B7B7BB8}"/>
              </a:ext>
            </a:extLst>
          </p:cNvPr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90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1CEC3D-400E-4D48-BF6A-CDC786E4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DE9C9E-D653-0347-9479-0E2F049B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C923C9-C20A-5F49-AD29-DCB0B73247D6}"/>
              </a:ext>
            </a:extLst>
          </p:cNvPr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26" name="Isosceles Triangle 13">
            <a:extLst>
              <a:ext uri="{FF2B5EF4-FFF2-40B4-BE49-F238E27FC236}">
                <a16:creationId xmlns:a16="http://schemas.microsoft.com/office/drawing/2014/main" id="{6BA8553F-4D5B-E44B-86F6-4ECAE998A309}"/>
              </a:ext>
            </a:extLst>
          </p:cNvPr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1164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56F72-DE17-6A4B-849A-09E2627C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22" y="462541"/>
            <a:ext cx="1750958" cy="1747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6981C-0844-3542-83EC-79617DD2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80" y="4445904"/>
            <a:ext cx="1914563" cy="1910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AF7303-211A-9242-B2AE-69E62EFD9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1" y="407304"/>
            <a:ext cx="1909405" cy="1857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B896A9-3B48-7C41-8013-7EFAD353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680" y="2388504"/>
            <a:ext cx="1909406" cy="1905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D67771-21DC-D549-A796-D4F7730AB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304" y="4527531"/>
            <a:ext cx="1750958" cy="1747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62B8BD-7C88-7842-8484-AE610FB45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799" y="2467296"/>
            <a:ext cx="1751481" cy="1747714"/>
          </a:xfrm>
          <a:prstGeom prst="rect">
            <a:avLst/>
          </a:prstGeom>
        </p:spPr>
      </p:pic>
      <p:sp>
        <p:nvSpPr>
          <p:cNvPr id="20" name="Isosceles Triangle 18">
            <a:extLst>
              <a:ext uri="{FF2B5EF4-FFF2-40B4-BE49-F238E27FC236}">
                <a16:creationId xmlns:a16="http://schemas.microsoft.com/office/drawing/2014/main" id="{6D629702-9A23-5145-B7CD-9BD111543A36}"/>
              </a:ext>
            </a:extLst>
          </p:cNvPr>
          <p:cNvSpPr/>
          <p:nvPr/>
        </p:nvSpPr>
        <p:spPr bwMode="auto">
          <a:xfrm rot="5400000">
            <a:off x="6985680" y="-73563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19">
            <a:extLst>
              <a:ext uri="{FF2B5EF4-FFF2-40B4-BE49-F238E27FC236}">
                <a16:creationId xmlns:a16="http://schemas.microsoft.com/office/drawing/2014/main" id="{E8B82437-86EE-174C-ADCC-2532F6014BD1}"/>
              </a:ext>
            </a:extLst>
          </p:cNvPr>
          <p:cNvSpPr/>
          <p:nvPr/>
        </p:nvSpPr>
        <p:spPr bwMode="auto">
          <a:xfrm rot="5400000">
            <a:off x="6985680" y="1931304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Isosceles Triangle 20">
            <a:extLst>
              <a:ext uri="{FF2B5EF4-FFF2-40B4-BE49-F238E27FC236}">
                <a16:creationId xmlns:a16="http://schemas.microsoft.com/office/drawing/2014/main" id="{621B1D17-FC2E-594A-AE63-07EA102A6FCC}"/>
              </a:ext>
            </a:extLst>
          </p:cNvPr>
          <p:cNvSpPr/>
          <p:nvPr/>
        </p:nvSpPr>
        <p:spPr bwMode="auto">
          <a:xfrm rot="5400000">
            <a:off x="6985680" y="3988704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83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642648"/>
            <a:ext cx="667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Traditional pattern recognition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88F0-34D9-654C-8130-BE5D65D9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5443"/>
          <a:stretch/>
        </p:blipFill>
        <p:spPr>
          <a:xfrm>
            <a:off x="1166948" y="1885950"/>
            <a:ext cx="9749288" cy="1763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F05E4A-029B-684E-B4FC-4C55885E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4086366"/>
            <a:ext cx="9623241" cy="1889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DBD9E-915B-954B-AC86-9467BCC07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1660075"/>
            <a:ext cx="2855265" cy="219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2423CC-4DE5-FC43-B350-3271F9205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4021906"/>
            <a:ext cx="2855265" cy="21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9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 stack of images becomes a stack of smaller images.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8BB504-F638-1A4D-AE90-6AD113C4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726" y="2001123"/>
            <a:ext cx="1174699" cy="1172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75894A-A77D-5D47-AA3D-CC9F946A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85" y="4673518"/>
            <a:ext cx="1284459" cy="12816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44AC2F-48BC-C24F-A539-C2548D8A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86" y="1964065"/>
            <a:ext cx="1280999" cy="12462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8B5085-DE7D-8549-8143-F4CC8397F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664" y="4728280"/>
            <a:ext cx="1174699" cy="1172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9A1FCA-F434-AA42-B113-751DF0E2F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9376" y="3346091"/>
            <a:ext cx="1175049" cy="1172522"/>
          </a:xfrm>
          <a:prstGeom prst="rect">
            <a:avLst/>
          </a:prstGeom>
        </p:spPr>
      </p:pic>
      <p:sp>
        <p:nvSpPr>
          <p:cNvPr id="27" name="Isosceles Triangle 19">
            <a:extLst>
              <a:ext uri="{FF2B5EF4-FFF2-40B4-BE49-F238E27FC236}">
                <a16:creationId xmlns:a16="http://schemas.microsoft.com/office/drawing/2014/main" id="{32CE6A53-7C99-3145-BE15-605DFF81FC8C}"/>
              </a:ext>
            </a:extLst>
          </p:cNvPr>
          <p:cNvSpPr/>
          <p:nvPr/>
        </p:nvSpPr>
        <p:spPr bwMode="auto">
          <a:xfrm rot="5400000">
            <a:off x="9134549" y="3159298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C68FBB-44CA-3E48-BA7B-605F068AEFE8}"/>
              </a:ext>
            </a:extLst>
          </p:cNvPr>
          <p:cNvSpPr/>
          <p:nvPr/>
        </p:nvSpPr>
        <p:spPr bwMode="auto">
          <a:xfrm>
            <a:off x="8201868" y="1978056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B7099A-60CE-C34C-8BE0-F9CF4AA33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885" y="3293230"/>
            <a:ext cx="1281000" cy="12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0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 (sub-sampling)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D48C-0978-1E42-9A22-7702D25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15" y="2239663"/>
            <a:ext cx="6756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 – invariance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D48C-0978-1E42-9A22-7702D25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15" y="2239663"/>
            <a:ext cx="6756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652B-E281-A247-9CEC-C2D9D380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2429"/>
            <a:ext cx="8440528" cy="48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28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3537309" y="2615882"/>
            <a:ext cx="8192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84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3F5A5-B396-4C47-B873-CED54FAF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9" y="2001123"/>
            <a:ext cx="10585393" cy="3024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BF336-9F05-6540-903C-83DE5837662D}"/>
              </a:ext>
            </a:extLst>
          </p:cNvPr>
          <p:cNvSpPr txBox="1"/>
          <p:nvPr/>
        </p:nvSpPr>
        <p:spPr>
          <a:xfrm>
            <a:off x="1501680" y="511024"/>
            <a:ext cx="819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4117449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6D7DC-B582-EE4A-B0F2-240CF5AD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B07C59-9541-E445-8779-4224AFFA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198B6-CBC2-E940-92E4-CA25FF8335CD}"/>
              </a:ext>
            </a:extLst>
          </p:cNvPr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08B8B3-5953-A44D-8CF2-023FFF6CD35F}"/>
                </a:ext>
              </a:extLst>
            </p:cNvPr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90E6BAF-83E2-8D41-A3C0-05C97E80C963}"/>
                  </a:ext>
                </a:extLst>
              </p:cNvPr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7700E0-1D30-0141-B32D-9EFDADA12D2D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291F191-FE97-F247-827D-DC85F43482AB}"/>
                  </a:ext>
                </a:extLst>
              </p:cNvPr>
              <p:cNvCxnSpPr>
                <a:endCxn id="19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75A431-20C2-FC43-A391-B48A24807408}"/>
                </a:ext>
              </a:extLst>
            </p:cNvPr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B1194F-483F-A047-B4D2-87952D65A1A4}"/>
                </a:ext>
              </a:extLst>
            </p:cNvPr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AABA20-AB52-494F-BA00-FE7962008727}"/>
                </a:ext>
              </a:extLst>
            </p:cNvPr>
            <p:cNvCxnSpPr>
              <a:stCxn id="14" idx="7"/>
              <a:endCxn id="19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728DB6-D8C6-3A44-B7FB-13194326F7A2}"/>
                </a:ext>
              </a:extLst>
            </p:cNvPr>
            <p:cNvCxnSpPr>
              <a:stCxn id="19" idx="6"/>
              <a:endCxn id="15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116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571838-B48C-A542-AA7B-436BD317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F5CF4C-45A7-1B49-9F97-673BF60E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628F551-C8B2-FB4C-B19B-A664F85D03AC}"/>
              </a:ext>
            </a:extLst>
          </p:cNvPr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54CDE50-5909-6C44-8AE7-603C7FF3D4F1}"/>
                </a:ext>
              </a:extLst>
            </p:cNvPr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2E2F7A6-EACF-654B-B8E5-BAD61976DE80}"/>
                  </a:ext>
                </a:extLst>
              </p:cNvPr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375C6C4-888D-4F4E-A61A-55ED276DADE1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EA1F2C5-9018-9045-A46F-EA7615406ECB}"/>
                  </a:ext>
                </a:extLst>
              </p:cNvPr>
              <p:cNvCxnSpPr>
                <a:endCxn id="30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501570-0444-EC4C-92F7-7970C3EFE65D}"/>
                </a:ext>
              </a:extLst>
            </p:cNvPr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B27D13-4EAF-BE4C-AF7F-BACFB8BCFBAD}"/>
                </a:ext>
              </a:extLst>
            </p:cNvPr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387E80-5DCF-134B-8635-9D3B10B9B915}"/>
                </a:ext>
              </a:extLst>
            </p:cNvPr>
            <p:cNvCxnSpPr>
              <a:stCxn id="26" idx="7"/>
              <a:endCxn id="30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B2014-A6C4-FF45-849A-42A597766C85}"/>
                </a:ext>
              </a:extLst>
            </p:cNvPr>
            <p:cNvCxnSpPr>
              <a:stCxn id="30" idx="6"/>
              <a:endCxn id="27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3796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2CDDCD-12C6-2245-B28A-7775329F88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98" y="1544275"/>
            <a:ext cx="1270865" cy="12708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69480A2-6B0A-824E-8ACE-B39DBDE8F7FC}"/>
              </a:ext>
            </a:extLst>
          </p:cNvPr>
          <p:cNvGrpSpPr/>
          <p:nvPr/>
        </p:nvGrpSpPr>
        <p:grpSpPr>
          <a:xfrm>
            <a:off x="7214009" y="3168742"/>
            <a:ext cx="795841" cy="837889"/>
            <a:chOff x="5154100" y="3720044"/>
            <a:chExt cx="801662" cy="84401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2C5E003-4B50-864C-ACAC-36BE33D00046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A90CCF3-78A3-5343-A8B0-89653D08A41C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A33A42-AF1F-684B-8BB5-18BBBCE1C513}"/>
                </a:ext>
              </a:extLst>
            </p:cNvPr>
            <p:cNvCxnSpPr>
              <a:endCxn id="2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F092A7B-3B30-E849-AF87-1B608865C81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59" y="2899675"/>
            <a:ext cx="1270865" cy="12708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BBE030-C1C5-EF4F-910A-E7C65FC47E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44198" y="4270703"/>
            <a:ext cx="1270865" cy="127086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FBBC6AF-194A-3A46-BFC0-208E9C5ACE45}"/>
              </a:ext>
            </a:extLst>
          </p:cNvPr>
          <p:cNvSpPr/>
          <p:nvPr/>
        </p:nvSpPr>
        <p:spPr bwMode="auto">
          <a:xfrm>
            <a:off x="6608835" y="1594051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18F2791-8977-0E4A-BCFF-679DC91C2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608" y="4269941"/>
            <a:ext cx="1275132" cy="12723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A3C9BD-E677-114B-A823-7B9C5BACC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609" y="1580162"/>
            <a:ext cx="1271698" cy="1237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176270-004D-6D46-ABB9-73EB38C6D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608" y="2899675"/>
            <a:ext cx="1271699" cy="12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6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Relu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VS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Sigmod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827314" y="175013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829EF-529A-C942-882E-2474092F99CD}"/>
              </a:ext>
            </a:extLst>
          </p:cNvPr>
          <p:cNvSpPr txBox="1"/>
          <p:nvPr/>
        </p:nvSpPr>
        <p:spPr>
          <a:xfrm>
            <a:off x="827314" y="1565473"/>
            <a:ext cx="106636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: Reduce the likelihood of the gradient to vanish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Sigmoid: tend to vanish gradient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: tend to blow up activation (a is the output itself)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: More computationally efficient to compute than Sigmoid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: Dying </a:t>
            </a:r>
            <a:r>
              <a:rPr lang="en-US" sz="2400" dirty="0" err="1"/>
              <a:t>Relu</a:t>
            </a:r>
            <a:r>
              <a:rPr lang="en-US" sz="2400" dirty="0"/>
              <a:t> problem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5CCF9-A9DC-4440-B38D-2F05DB716C67}"/>
              </a:ext>
            </a:extLst>
          </p:cNvPr>
          <p:cNvSpPr/>
          <p:nvPr/>
        </p:nvSpPr>
        <p:spPr>
          <a:xfrm>
            <a:off x="413657" y="51664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Demo 1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3"/>
              </a:rPr>
              <a:t>Demo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31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Layers get stacked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9853C9-0276-9043-BC23-46655C3D60B5}"/>
              </a:ext>
            </a:extLst>
          </p:cNvPr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519FCA-BCDD-FD4C-8F80-C586B958DF9F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B47F52-1AA4-FF43-9C46-22402164A26D}"/>
                </a:ext>
              </a:extLst>
            </p:cNvPr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E38D89-54CF-3742-9BB9-908555771BEE}"/>
                </a:ext>
              </a:extLst>
            </p:cNvPr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87FC066-963D-3D4A-9CD8-8574FD955800}"/>
              </a:ext>
            </a:extLst>
          </p:cNvPr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C1E9E0-999E-2849-BD0A-05DFF5282447}"/>
              </a:ext>
            </a:extLst>
          </p:cNvPr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BBFC2E1-B264-4E42-83C1-AAE62CD25295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22973-1A67-704D-8C99-07DD20200A47}"/>
                </a:ext>
              </a:extLst>
            </p:cNvPr>
            <p:cNvCxnSpPr>
              <a:stCxn id="28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A340DF-D97E-264B-8DEA-73F1C0CC8769}"/>
                </a:ext>
              </a:extLst>
            </p:cNvPr>
            <p:cNvCxnSpPr>
              <a:endCxn id="28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13986A1-07DC-B94A-99FF-D270A77FF0C5}"/>
              </a:ext>
            </a:extLst>
          </p:cNvPr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Isosceles Triangle 14">
            <a:extLst>
              <a:ext uri="{FF2B5EF4-FFF2-40B4-BE49-F238E27FC236}">
                <a16:creationId xmlns:a16="http://schemas.microsoft.com/office/drawing/2014/main" id="{58D8DF66-3FE8-B04B-A523-2F773D4803AA}"/>
              </a:ext>
            </a:extLst>
          </p:cNvPr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8B4F86-BD0F-D641-83C4-BA7CE7B19D9B}"/>
              </a:ext>
            </a:extLst>
          </p:cNvPr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8AB59D-983E-4440-9189-AF2DB58752EF}"/>
              </a:ext>
            </a:extLst>
          </p:cNvPr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C07371-2765-4C45-A3ED-2545998E5FE2}"/>
              </a:ext>
            </a:extLst>
          </p:cNvPr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CA24AB-9FC6-A247-A03F-6608ED2B4593}"/>
              </a:ext>
            </a:extLst>
          </p:cNvPr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53E0116-5725-294F-B93F-4DB244F0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7A3CE1-87C4-4D4A-9949-1072DD8F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92A31E7-8459-1441-B85D-EF980D13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FD70ABB-EF3C-9242-A861-DDBDAF0A1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CA17EA-6774-F94B-835E-F8D5D587BA06}"/>
              </a:ext>
            </a:extLst>
          </p:cNvPr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E31EF47-10B6-8349-81A7-2B2EFF805959}"/>
              </a:ext>
            </a:extLst>
          </p:cNvPr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9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Learning feature representations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B0DD8-FC7D-1349-AFF6-F7D60936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32" y="1524157"/>
            <a:ext cx="8415718" cy="4625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66D333-C0E6-5A48-BAA4-89181567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579" y="1524157"/>
            <a:ext cx="1934990" cy="14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2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Layers get deep stacked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5E5F7D7-5A1A-FD4B-9080-AB4C4C51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E16F97-1925-B845-B92C-0138BD43FE00}"/>
              </a:ext>
            </a:extLst>
          </p:cNvPr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D3FA3D-36EB-E545-BE49-817E9F56BE13}"/>
              </a:ext>
            </a:extLst>
          </p:cNvPr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34B996-E922-3D4B-ABAF-2E6D6E22A401}"/>
              </a:ext>
            </a:extLst>
          </p:cNvPr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A22975-FEC1-844B-BF7C-301F89E0D948}"/>
                </a:ext>
              </a:extLst>
            </p:cNvPr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0F046C6-42E8-8542-B2BE-F25EB97AF4E5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EE8EC0A-8352-7F45-B51C-5B9A361D57F6}"/>
                  </a:ext>
                </a:extLst>
              </p:cNvPr>
              <p:cNvCxnSpPr>
                <a:stCxn id="86" idx="1"/>
                <a:endCxn id="86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EF075F-92AF-944C-A8C0-E0BE45E41649}"/>
                  </a:ext>
                </a:extLst>
              </p:cNvPr>
              <p:cNvCxnSpPr>
                <a:stCxn id="86" idx="7"/>
                <a:endCxn id="86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C17AE9-52CE-7644-B14B-93B76C1FF238}"/>
                </a:ext>
              </a:extLst>
            </p:cNvPr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890E9E7-E50F-CC4A-A0EC-4DBF6810CD52}"/>
                </a:ext>
              </a:extLst>
            </p:cNvPr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55A1D8F-5286-3F4E-BD76-4E939F417AC9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31DD280-5BDD-C147-A349-B3DC1FE29B15}"/>
                  </a:ext>
                </a:extLst>
              </p:cNvPr>
              <p:cNvCxnSpPr>
                <a:stCxn id="8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A5C60D6-844B-F947-8C96-C085DB9F0CF3}"/>
                  </a:ext>
                </a:extLst>
              </p:cNvPr>
              <p:cNvCxnSpPr>
                <a:endCxn id="8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FF00D8-43C6-B740-8F0E-C192633A69B6}"/>
                </a:ext>
              </a:extLst>
            </p:cNvPr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Isosceles Triangle 13">
              <a:extLst>
                <a:ext uri="{FF2B5EF4-FFF2-40B4-BE49-F238E27FC236}">
                  <a16:creationId xmlns:a16="http://schemas.microsoft.com/office/drawing/2014/main" id="{B124A5D6-B2F4-3945-996E-3B76B7996294}"/>
                </a:ext>
              </a:extLst>
            </p:cNvPr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2C4CD28-844D-474C-BEE7-26E477DDA43B}"/>
                </a:ext>
              </a:extLst>
            </p:cNvPr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E5293A-F331-3E40-877F-B4151DF193EC}"/>
                </a:ext>
              </a:extLst>
            </p:cNvPr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09AB4F-38FD-3C43-9FC3-08837CE8139B}"/>
                </a:ext>
              </a:extLst>
            </p:cNvPr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6F66A0-D4EA-6946-AE3D-1EDD4EE79D71}"/>
                </a:ext>
              </a:extLst>
            </p:cNvPr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259E2CD-685B-184A-B534-6EE82895F4D8}"/>
                </a:ext>
              </a:extLst>
            </p:cNvPr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4F9C52B-9116-CE43-976F-962268FC5DEE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EB5C9BD-DBD7-E948-B6EB-7FC7240899EB}"/>
                  </a:ext>
                </a:extLst>
              </p:cNvPr>
              <p:cNvCxnSpPr>
                <a:stCxn id="80" idx="1"/>
                <a:endCxn id="8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2A8FD06-EBAC-9840-8F39-8E622DE9E05D}"/>
                  </a:ext>
                </a:extLst>
              </p:cNvPr>
              <p:cNvCxnSpPr>
                <a:stCxn id="80" idx="7"/>
                <a:endCxn id="8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D41804B-B48B-3A4B-9BF6-04D48CBEFB8A}"/>
                </a:ext>
              </a:extLst>
            </p:cNvPr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8E800D-3FE9-0440-8BFC-F2210BB107F8}"/>
                </a:ext>
              </a:extLst>
            </p:cNvPr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EEC22E9-BA34-5B42-AF68-898838F89A25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33F705E-356F-304C-AC22-E41860959C69}"/>
                  </a:ext>
                </a:extLst>
              </p:cNvPr>
              <p:cNvCxnSpPr>
                <a:stCxn id="7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128C376-5EEB-B944-8361-25C534D335D9}"/>
                  </a:ext>
                </a:extLst>
              </p:cNvPr>
              <p:cNvCxnSpPr>
                <a:endCxn id="7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F38922-F155-4F45-8268-12300A9D13A8}"/>
                </a:ext>
              </a:extLst>
            </p:cNvPr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76FBC87-5E24-8F49-BD74-660212CB4537}"/>
                </a:ext>
              </a:extLst>
            </p:cNvPr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F1BF01-0535-CE4E-A7F7-EA98A49EA293}"/>
                </a:ext>
              </a:extLst>
            </p:cNvPr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BCFCE8-0AD5-2848-A94A-6F618AEF6F30}"/>
                </a:ext>
              </a:extLst>
            </p:cNvPr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1F2FC96-5A18-174C-B610-0C04D79CAAE7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F873DAA-C7B3-974F-8E1C-CD142F2B8542}"/>
                  </a:ext>
                </a:extLst>
              </p:cNvPr>
              <p:cNvCxnSpPr>
                <a:stCxn id="74" idx="1"/>
                <a:endCxn id="7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E3AC2-ED6C-BA48-A659-69282EE7B77A}"/>
                  </a:ext>
                </a:extLst>
              </p:cNvPr>
              <p:cNvCxnSpPr>
                <a:stCxn id="74" idx="7"/>
                <a:endCxn id="7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5B36DA-DB83-674E-B481-EF421AC7B4EE}"/>
                </a:ext>
              </a:extLst>
            </p:cNvPr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870F134-E94F-5B4C-B597-90EC85BABBA6}"/>
                </a:ext>
              </a:extLst>
            </p:cNvPr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12FD6CE-791C-2B4B-A7E9-13B7EC21C045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2EEEAA8-CB72-0A45-806C-3C2AF446ADB6}"/>
                  </a:ext>
                </a:extLst>
              </p:cNvPr>
              <p:cNvCxnSpPr>
                <a:stCxn id="71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F19C7DC-604D-FF41-9421-28AB1C774C80}"/>
                  </a:ext>
                </a:extLst>
              </p:cNvPr>
              <p:cNvCxnSpPr>
                <a:endCxn id="71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67F759-485A-6A49-A65C-AF3510EA5292}"/>
                </a:ext>
              </a:extLst>
            </p:cNvPr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Isosceles Triangle 49">
              <a:extLst>
                <a:ext uri="{FF2B5EF4-FFF2-40B4-BE49-F238E27FC236}">
                  <a16:creationId xmlns:a16="http://schemas.microsoft.com/office/drawing/2014/main" id="{A1160CCC-05FD-2C4A-8D8C-6B780B967210}"/>
                </a:ext>
              </a:extLst>
            </p:cNvPr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B9ABFE9-B8FA-B744-A9F5-DB8B603F18DB}"/>
                </a:ext>
              </a:extLst>
            </p:cNvPr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EE7EC4-D965-DF46-B3AA-1090772A5D3D}"/>
                </a:ext>
              </a:extLst>
            </p:cNvPr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A5A57D-8F4F-8E48-A3F0-5B4113D95E6B}"/>
                </a:ext>
              </a:extLst>
            </p:cNvPr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CDF2B1A-0D2A-6D4F-94CC-7B930B28C22A}"/>
                </a:ext>
              </a:extLst>
            </p:cNvPr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E85E69C5-E23A-5B4B-B500-C6BABAEF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AE5360D2-6CC3-9F47-A41E-DEA81A3E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1566860-E6C6-F74C-8818-A915BC7CE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3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2077040" y="28847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Learned features How to classify ?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15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05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32E85-2C35-0749-AD62-D024C7E12A08}"/>
              </a:ext>
            </a:extLst>
          </p:cNvPr>
          <p:cNvSpPr/>
          <p:nvPr/>
        </p:nvSpPr>
        <p:spPr bwMode="auto">
          <a:xfrm>
            <a:off x="8043906" y="2079158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FF356F-0253-1640-A94A-D5072A6D00D0}"/>
              </a:ext>
            </a:extLst>
          </p:cNvPr>
          <p:cNvSpPr/>
          <p:nvPr/>
        </p:nvSpPr>
        <p:spPr bwMode="auto">
          <a:xfrm>
            <a:off x="8043906" y="395519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3DE742-5AC8-F74D-97C5-E94DA56E83F7}"/>
              </a:ext>
            </a:extLst>
          </p:cNvPr>
          <p:cNvCxnSpPr>
            <a:endCxn id="24" idx="1"/>
          </p:cNvCxnSpPr>
          <p:nvPr/>
        </p:nvCxnSpPr>
        <p:spPr>
          <a:xfrm>
            <a:off x="4748446" y="1931096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2202A9-E0CC-0148-9356-B2D359749124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25249E-1D97-CD4D-9CC9-D9CDFF962EF2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775417-0E99-A94B-8C10-33433B54A285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5EB7D0-9EFF-8745-BCA4-2DBFC6DCE4CE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8CD283-D5D5-464C-B310-CEE696636408}"/>
              </a:ext>
            </a:extLst>
          </p:cNvPr>
          <p:cNvCxnSpPr>
            <a:endCxn id="24" idx="1"/>
          </p:cNvCxnSpPr>
          <p:nvPr/>
        </p:nvCxnSpPr>
        <p:spPr>
          <a:xfrm>
            <a:off x="4721933" y="2235896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1EB504-B615-1D41-822D-AC16E6A6DE5D}"/>
              </a:ext>
            </a:extLst>
          </p:cNvPr>
          <p:cNvCxnSpPr>
            <a:endCxn id="24" idx="1"/>
          </p:cNvCxnSpPr>
          <p:nvPr/>
        </p:nvCxnSpPr>
        <p:spPr>
          <a:xfrm>
            <a:off x="4721933" y="2540696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8C147D-0F78-0843-A285-73C841C14F79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788A7D-C42D-9A46-A9B8-625282C5374D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A65C96-D8F7-0C46-9B0E-974E210783A7}"/>
              </a:ext>
            </a:extLst>
          </p:cNvPr>
          <p:cNvCxnSpPr>
            <a:endCxn id="24" idx="1"/>
          </p:cNvCxnSpPr>
          <p:nvPr/>
        </p:nvCxnSpPr>
        <p:spPr>
          <a:xfrm flipV="1">
            <a:off x="4748446" y="2650658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39F0EF-2C69-E649-A192-67B303426307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4A3D33-1A76-1F4A-8897-19500F09FE1E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A5B7E0D-0B03-FC46-A1AA-FAFCC0CC1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33" y="1778696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84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743C8E3-8E22-7349-8B2B-5A117ABC0C98}"/>
              </a:ext>
            </a:extLst>
          </p:cNvPr>
          <p:cNvSpPr/>
          <p:nvPr/>
        </p:nvSpPr>
        <p:spPr bwMode="auto">
          <a:xfrm>
            <a:off x="7699828" y="2026187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952B80-F166-C340-8E9B-7D2871790438}"/>
              </a:ext>
            </a:extLst>
          </p:cNvPr>
          <p:cNvSpPr/>
          <p:nvPr/>
        </p:nvSpPr>
        <p:spPr bwMode="auto">
          <a:xfrm>
            <a:off x="7699828" y="3902225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D85AB0-8E85-4941-8645-F8C6E31E7E50}"/>
              </a:ext>
            </a:extLst>
          </p:cNvPr>
          <p:cNvCxnSpPr>
            <a:endCxn id="39" idx="1"/>
          </p:cNvCxnSpPr>
          <p:nvPr/>
        </p:nvCxnSpPr>
        <p:spPr>
          <a:xfrm>
            <a:off x="4404368" y="187812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4CFD42-8092-8246-8B34-BEB77A410797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5C50A5-EDF3-AD47-9A59-3BD60508916F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99A223-84C9-B14C-B8A6-E08022F22D9C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57AA4A-01E5-9740-8887-1A49230255EE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F4DDA3-E645-AB43-9C2A-8975018FDFA9}"/>
              </a:ext>
            </a:extLst>
          </p:cNvPr>
          <p:cNvCxnSpPr>
            <a:endCxn id="40" idx="1"/>
          </p:cNvCxnSpPr>
          <p:nvPr/>
        </p:nvCxnSpPr>
        <p:spPr>
          <a:xfrm>
            <a:off x="4377855" y="2182925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346D7B0-3EA3-1F4C-8CDE-957603B3CE59}"/>
              </a:ext>
            </a:extLst>
          </p:cNvPr>
          <p:cNvCxnSpPr>
            <a:endCxn id="40" idx="1"/>
          </p:cNvCxnSpPr>
          <p:nvPr/>
        </p:nvCxnSpPr>
        <p:spPr>
          <a:xfrm>
            <a:off x="4377855" y="2487725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F0A24D-1BD2-0A45-B211-7CAB20D573B0}"/>
              </a:ext>
            </a:extLst>
          </p:cNvPr>
          <p:cNvCxnSpPr>
            <a:endCxn id="40" idx="1"/>
          </p:cNvCxnSpPr>
          <p:nvPr/>
        </p:nvCxnSpPr>
        <p:spPr>
          <a:xfrm>
            <a:off x="4377855" y="4473725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0F0977-93E2-AC4D-A6EC-3B1D2CB6C670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430EEC-6D00-DB4D-8816-F8D7FB3134F7}"/>
              </a:ext>
            </a:extLst>
          </p:cNvPr>
          <p:cNvCxnSpPr/>
          <p:nvPr/>
        </p:nvCxnSpPr>
        <p:spPr>
          <a:xfrm>
            <a:off x="4404368" y="187812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F38FDA-3336-F546-B605-97CC78B189DA}"/>
              </a:ext>
            </a:extLst>
          </p:cNvPr>
          <p:cNvCxnSpPr/>
          <p:nvPr/>
        </p:nvCxnSpPr>
        <p:spPr>
          <a:xfrm flipV="1">
            <a:off x="4377855" y="259768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FAB498-B59B-EE44-951D-3AD00A5A92C7}"/>
              </a:ext>
            </a:extLst>
          </p:cNvPr>
          <p:cNvCxnSpPr/>
          <p:nvPr/>
        </p:nvCxnSpPr>
        <p:spPr>
          <a:xfrm flipV="1">
            <a:off x="4377855" y="259768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D06FD7-AC6A-A046-899F-17DDAD4C07AD}"/>
              </a:ext>
            </a:extLst>
          </p:cNvPr>
          <p:cNvCxnSpPr/>
          <p:nvPr/>
        </p:nvCxnSpPr>
        <p:spPr>
          <a:xfrm flipV="1">
            <a:off x="4377855" y="259768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EF880B-2F52-1E4F-9C3F-F39C02BBF61E}"/>
              </a:ext>
            </a:extLst>
          </p:cNvPr>
          <p:cNvCxnSpPr/>
          <p:nvPr/>
        </p:nvCxnSpPr>
        <p:spPr>
          <a:xfrm flipV="1">
            <a:off x="4377855" y="259768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11E2FD-E801-CF45-8709-2DEF4EC26BBC}"/>
              </a:ext>
            </a:extLst>
          </p:cNvPr>
          <p:cNvCxnSpPr/>
          <p:nvPr/>
        </p:nvCxnSpPr>
        <p:spPr>
          <a:xfrm>
            <a:off x="4377855" y="2182925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F1A639-ECCC-C149-BA2A-B485D3F42698}"/>
              </a:ext>
            </a:extLst>
          </p:cNvPr>
          <p:cNvCxnSpPr/>
          <p:nvPr/>
        </p:nvCxnSpPr>
        <p:spPr>
          <a:xfrm>
            <a:off x="4377855" y="2487725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3F9CFB-C5B7-AC40-8DCB-63AF043CBA15}"/>
              </a:ext>
            </a:extLst>
          </p:cNvPr>
          <p:cNvCxnSpPr/>
          <p:nvPr/>
        </p:nvCxnSpPr>
        <p:spPr>
          <a:xfrm flipV="1">
            <a:off x="4377855" y="2597687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516AD1-C190-FD45-BF01-25473FC6D2E2}"/>
              </a:ext>
            </a:extLst>
          </p:cNvPr>
          <p:cNvCxnSpPr/>
          <p:nvPr/>
        </p:nvCxnSpPr>
        <p:spPr>
          <a:xfrm flipV="1">
            <a:off x="4377855" y="2597687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2E63CD-8DB2-7B42-86DA-E119CE03A73B}"/>
              </a:ext>
            </a:extLst>
          </p:cNvPr>
          <p:cNvCxnSpPr/>
          <p:nvPr/>
        </p:nvCxnSpPr>
        <p:spPr>
          <a:xfrm flipV="1">
            <a:off x="4404368" y="2597687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776F4A-47AE-EF4E-8083-4C16F5E27BB0}"/>
              </a:ext>
            </a:extLst>
          </p:cNvPr>
          <p:cNvCxnSpPr/>
          <p:nvPr/>
        </p:nvCxnSpPr>
        <p:spPr>
          <a:xfrm flipV="1">
            <a:off x="4377855" y="2597687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A9513C-D01B-344D-BF74-1166CB394EF8}"/>
              </a:ext>
            </a:extLst>
          </p:cNvPr>
          <p:cNvCxnSpPr/>
          <p:nvPr/>
        </p:nvCxnSpPr>
        <p:spPr>
          <a:xfrm flipV="1">
            <a:off x="4377855" y="2597687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47FCC1-7964-0E4E-A12A-D2C4AF6F7E39}"/>
              </a:ext>
            </a:extLst>
          </p:cNvPr>
          <p:cNvCxnSpPr>
            <a:endCxn id="40" idx="1"/>
          </p:cNvCxnSpPr>
          <p:nvPr/>
        </p:nvCxnSpPr>
        <p:spPr>
          <a:xfrm>
            <a:off x="4377855" y="1878125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27410C-BE81-D349-AF6E-6249303B1720}"/>
              </a:ext>
            </a:extLst>
          </p:cNvPr>
          <p:cNvCxnSpPr>
            <a:endCxn id="40" idx="1"/>
          </p:cNvCxnSpPr>
          <p:nvPr/>
        </p:nvCxnSpPr>
        <p:spPr>
          <a:xfrm>
            <a:off x="4377855" y="2813975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7803C3-B176-3244-9D4B-A91A0A6891C2}"/>
              </a:ext>
            </a:extLst>
          </p:cNvPr>
          <p:cNvCxnSpPr>
            <a:endCxn id="40" idx="1"/>
          </p:cNvCxnSpPr>
          <p:nvPr/>
        </p:nvCxnSpPr>
        <p:spPr>
          <a:xfrm>
            <a:off x="4404368" y="3148497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D700FC-4074-E143-A1E4-13D219F54809}"/>
              </a:ext>
            </a:extLst>
          </p:cNvPr>
          <p:cNvCxnSpPr>
            <a:endCxn id="40" idx="1"/>
          </p:cNvCxnSpPr>
          <p:nvPr/>
        </p:nvCxnSpPr>
        <p:spPr>
          <a:xfrm>
            <a:off x="4377855" y="3512087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DBF1DEA-1F20-084F-A604-ACBB3723FFE3}"/>
              </a:ext>
            </a:extLst>
          </p:cNvPr>
          <p:cNvCxnSpPr>
            <a:endCxn id="40" idx="1"/>
          </p:cNvCxnSpPr>
          <p:nvPr/>
        </p:nvCxnSpPr>
        <p:spPr>
          <a:xfrm>
            <a:off x="4377855" y="3783125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9F2D982-58BD-5C47-A654-BAD66B552B6E}"/>
              </a:ext>
            </a:extLst>
          </p:cNvPr>
          <p:cNvCxnSpPr>
            <a:endCxn id="40" idx="1"/>
          </p:cNvCxnSpPr>
          <p:nvPr/>
        </p:nvCxnSpPr>
        <p:spPr>
          <a:xfrm>
            <a:off x="4377855" y="4087925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6C5F0C3-3B3E-0548-A7CC-B14D93897628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8E46EFF-9C34-3844-936B-D190629E98DD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977DA0E-16CD-D64F-B293-7B2E00D0D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915" y="1725725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18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7164F0-9F70-094E-80C1-A7E530D24067}"/>
              </a:ext>
            </a:extLst>
          </p:cNvPr>
          <p:cNvSpPr/>
          <p:nvPr/>
        </p:nvSpPr>
        <p:spPr bwMode="auto">
          <a:xfrm>
            <a:off x="7007451" y="1981037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420459A-D011-454F-B523-0CE5AA648533}"/>
              </a:ext>
            </a:extLst>
          </p:cNvPr>
          <p:cNvSpPr/>
          <p:nvPr/>
        </p:nvSpPr>
        <p:spPr bwMode="auto">
          <a:xfrm>
            <a:off x="7007451" y="3857075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A395EA-C0A7-3B45-A02F-2F396120D345}"/>
              </a:ext>
            </a:extLst>
          </p:cNvPr>
          <p:cNvCxnSpPr>
            <a:endCxn id="71" idx="1"/>
          </p:cNvCxnSpPr>
          <p:nvPr/>
        </p:nvCxnSpPr>
        <p:spPr>
          <a:xfrm>
            <a:off x="3711991" y="183297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0773EF-7377-3F46-B044-DF21FB6CC72B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602572-C7EE-B049-A48C-9C100A098734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E5009-A96D-AE4B-9795-B36C160CF783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826E9D-C236-BB46-8256-E597BB0C9D7F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B45868-440E-3941-86AE-898FF834A695}"/>
              </a:ext>
            </a:extLst>
          </p:cNvPr>
          <p:cNvCxnSpPr>
            <a:endCxn id="72" idx="1"/>
          </p:cNvCxnSpPr>
          <p:nvPr/>
        </p:nvCxnSpPr>
        <p:spPr>
          <a:xfrm>
            <a:off x="3685478" y="2137775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5551746-85C1-044D-98A0-7364981693DF}"/>
              </a:ext>
            </a:extLst>
          </p:cNvPr>
          <p:cNvCxnSpPr>
            <a:endCxn id="72" idx="1"/>
          </p:cNvCxnSpPr>
          <p:nvPr/>
        </p:nvCxnSpPr>
        <p:spPr>
          <a:xfrm>
            <a:off x="3685478" y="2442575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6E88EE6-E573-9E4D-B6C2-7394FF45FCE2}"/>
              </a:ext>
            </a:extLst>
          </p:cNvPr>
          <p:cNvCxnSpPr>
            <a:endCxn id="72" idx="1"/>
          </p:cNvCxnSpPr>
          <p:nvPr/>
        </p:nvCxnSpPr>
        <p:spPr>
          <a:xfrm>
            <a:off x="3685478" y="4428575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CA38D4-788E-8446-8623-F9392C4BEF41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A41A819-0F23-FD4F-B122-4C2353CFBCAE}"/>
              </a:ext>
            </a:extLst>
          </p:cNvPr>
          <p:cNvCxnSpPr/>
          <p:nvPr/>
        </p:nvCxnSpPr>
        <p:spPr>
          <a:xfrm>
            <a:off x="3711991" y="183297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B915EF6-6FA0-364E-B23D-045C79508D86}"/>
              </a:ext>
            </a:extLst>
          </p:cNvPr>
          <p:cNvCxnSpPr/>
          <p:nvPr/>
        </p:nvCxnSpPr>
        <p:spPr>
          <a:xfrm flipV="1">
            <a:off x="3685478" y="255253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C6DD0CA-2DE8-6547-AFA6-44763E5040E1}"/>
              </a:ext>
            </a:extLst>
          </p:cNvPr>
          <p:cNvCxnSpPr/>
          <p:nvPr/>
        </p:nvCxnSpPr>
        <p:spPr>
          <a:xfrm flipV="1">
            <a:off x="3685478" y="255253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B2C1CD-AFC4-2B4E-8A42-9F341E16C602}"/>
              </a:ext>
            </a:extLst>
          </p:cNvPr>
          <p:cNvCxnSpPr/>
          <p:nvPr/>
        </p:nvCxnSpPr>
        <p:spPr>
          <a:xfrm flipV="1">
            <a:off x="3685478" y="255253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84FDC2-6431-F94E-8990-CAA6C2E45CD8}"/>
              </a:ext>
            </a:extLst>
          </p:cNvPr>
          <p:cNvCxnSpPr/>
          <p:nvPr/>
        </p:nvCxnSpPr>
        <p:spPr>
          <a:xfrm flipV="1">
            <a:off x="3685478" y="255253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8AA1AC-732B-F24C-94D0-B365490FBB0B}"/>
              </a:ext>
            </a:extLst>
          </p:cNvPr>
          <p:cNvCxnSpPr/>
          <p:nvPr/>
        </p:nvCxnSpPr>
        <p:spPr>
          <a:xfrm>
            <a:off x="3685478" y="2137775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EDA980-639D-4C4A-92B0-7F3F898BB807}"/>
              </a:ext>
            </a:extLst>
          </p:cNvPr>
          <p:cNvCxnSpPr/>
          <p:nvPr/>
        </p:nvCxnSpPr>
        <p:spPr>
          <a:xfrm>
            <a:off x="3685478" y="2442575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D91127-B3D2-404D-B45B-D733C9B73F82}"/>
              </a:ext>
            </a:extLst>
          </p:cNvPr>
          <p:cNvCxnSpPr/>
          <p:nvPr/>
        </p:nvCxnSpPr>
        <p:spPr>
          <a:xfrm flipV="1">
            <a:off x="3685478" y="2552537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16D67D-A3A3-994C-8BDC-400CF2DD7CF6}"/>
              </a:ext>
            </a:extLst>
          </p:cNvPr>
          <p:cNvCxnSpPr/>
          <p:nvPr/>
        </p:nvCxnSpPr>
        <p:spPr>
          <a:xfrm flipV="1">
            <a:off x="3685478" y="2552537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2D610F8-7EE5-BE42-AC69-E18D747E517A}"/>
              </a:ext>
            </a:extLst>
          </p:cNvPr>
          <p:cNvCxnSpPr/>
          <p:nvPr/>
        </p:nvCxnSpPr>
        <p:spPr>
          <a:xfrm flipV="1">
            <a:off x="3711991" y="2552537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F26746C-9549-2443-9593-9BEEF57D8F4E}"/>
              </a:ext>
            </a:extLst>
          </p:cNvPr>
          <p:cNvCxnSpPr/>
          <p:nvPr/>
        </p:nvCxnSpPr>
        <p:spPr>
          <a:xfrm flipV="1">
            <a:off x="3685478" y="2552537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AFB16E2-5466-164E-8E2A-8B247B82B00F}"/>
              </a:ext>
            </a:extLst>
          </p:cNvPr>
          <p:cNvCxnSpPr/>
          <p:nvPr/>
        </p:nvCxnSpPr>
        <p:spPr>
          <a:xfrm flipV="1">
            <a:off x="3685478" y="2552537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DFDAC60-125F-7247-BBC2-26B56F072D84}"/>
              </a:ext>
            </a:extLst>
          </p:cNvPr>
          <p:cNvCxnSpPr>
            <a:endCxn id="72" idx="1"/>
          </p:cNvCxnSpPr>
          <p:nvPr/>
        </p:nvCxnSpPr>
        <p:spPr>
          <a:xfrm>
            <a:off x="3685478" y="1832975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649FC60-5A8D-B64B-95C0-9B648D3CA4C8}"/>
              </a:ext>
            </a:extLst>
          </p:cNvPr>
          <p:cNvCxnSpPr>
            <a:endCxn id="72" idx="1"/>
          </p:cNvCxnSpPr>
          <p:nvPr/>
        </p:nvCxnSpPr>
        <p:spPr>
          <a:xfrm>
            <a:off x="3685478" y="2768825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06FE3C-3133-B848-8611-C148E0A671C6}"/>
              </a:ext>
            </a:extLst>
          </p:cNvPr>
          <p:cNvCxnSpPr>
            <a:endCxn id="72" idx="1"/>
          </p:cNvCxnSpPr>
          <p:nvPr/>
        </p:nvCxnSpPr>
        <p:spPr>
          <a:xfrm>
            <a:off x="3711991" y="3103347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CD3DA4-EC66-7B40-A46A-CD42F852DC0E}"/>
              </a:ext>
            </a:extLst>
          </p:cNvPr>
          <p:cNvCxnSpPr>
            <a:endCxn id="72" idx="1"/>
          </p:cNvCxnSpPr>
          <p:nvPr/>
        </p:nvCxnSpPr>
        <p:spPr>
          <a:xfrm>
            <a:off x="3685478" y="3466937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4F659B3-BD58-E147-AFD8-70238185CC2B}"/>
              </a:ext>
            </a:extLst>
          </p:cNvPr>
          <p:cNvCxnSpPr>
            <a:endCxn id="72" idx="1"/>
          </p:cNvCxnSpPr>
          <p:nvPr/>
        </p:nvCxnSpPr>
        <p:spPr>
          <a:xfrm>
            <a:off x="3685478" y="3737975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DEAD7C8-7507-B24C-8523-9C8F913DFD22}"/>
              </a:ext>
            </a:extLst>
          </p:cNvPr>
          <p:cNvCxnSpPr>
            <a:endCxn id="72" idx="1"/>
          </p:cNvCxnSpPr>
          <p:nvPr/>
        </p:nvCxnSpPr>
        <p:spPr>
          <a:xfrm>
            <a:off x="3685478" y="4042775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68F4334-75D2-1546-8AE6-88C47B7EF868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58F38E-E94B-964D-97B3-1CE7660173B0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BF80A03-05E7-CD48-88FA-BEC6E1CD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38" y="1680575"/>
            <a:ext cx="331313" cy="3841050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8A3C845D-80AB-C049-9295-DEBDAD265F83}"/>
              </a:ext>
            </a:extLst>
          </p:cNvPr>
          <p:cNvSpPr/>
          <p:nvPr/>
        </p:nvSpPr>
        <p:spPr bwMode="auto">
          <a:xfrm>
            <a:off x="3349851" y="1909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16FE45-BE16-264D-8CD6-3FC9DBFE2CAA}"/>
              </a:ext>
            </a:extLst>
          </p:cNvPr>
          <p:cNvSpPr/>
          <p:nvPr/>
        </p:nvSpPr>
        <p:spPr bwMode="auto">
          <a:xfrm>
            <a:off x="3349851" y="2290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8578A77-C2E3-504E-9BBB-4ADB45889125}"/>
              </a:ext>
            </a:extLst>
          </p:cNvPr>
          <p:cNvSpPr/>
          <p:nvPr/>
        </p:nvSpPr>
        <p:spPr bwMode="auto">
          <a:xfrm>
            <a:off x="3349851" y="4195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A23AF42-74BF-4643-B4A9-67B0CF91102A}"/>
              </a:ext>
            </a:extLst>
          </p:cNvPr>
          <p:cNvSpPr/>
          <p:nvPr/>
        </p:nvSpPr>
        <p:spPr bwMode="auto">
          <a:xfrm>
            <a:off x="3349851" y="51857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BF702C-57EB-544A-9BAA-2F03B501FDF8}"/>
              </a:ext>
            </a:extLst>
          </p:cNvPr>
          <p:cNvSpPr txBox="1"/>
          <p:nvPr/>
        </p:nvSpPr>
        <p:spPr>
          <a:xfrm>
            <a:off x="8379051" y="2137775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409DA0D-32CA-664E-BF3D-8E381B173C7F}"/>
              </a:ext>
            </a:extLst>
          </p:cNvPr>
          <p:cNvSpPr txBox="1"/>
          <p:nvPr/>
        </p:nvSpPr>
        <p:spPr>
          <a:xfrm>
            <a:off x="8379051" y="3966575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C756E47-DDEA-7944-99EA-9A0D57973D42}"/>
              </a:ext>
            </a:extLst>
          </p:cNvPr>
          <p:cNvSpPr/>
          <p:nvPr/>
        </p:nvSpPr>
        <p:spPr bwMode="auto">
          <a:xfrm>
            <a:off x="8379051" y="3814175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5905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A8B5C4-C50E-044A-A119-C6760A89EB8D}"/>
              </a:ext>
            </a:extLst>
          </p:cNvPr>
          <p:cNvSpPr/>
          <p:nvPr/>
        </p:nvSpPr>
        <p:spPr bwMode="auto">
          <a:xfrm>
            <a:off x="4351337" y="1622150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778AE6-871C-A341-806F-7825A3C24CFC}"/>
              </a:ext>
            </a:extLst>
          </p:cNvPr>
          <p:cNvSpPr/>
          <p:nvPr/>
        </p:nvSpPr>
        <p:spPr bwMode="auto">
          <a:xfrm>
            <a:off x="6942137" y="1969600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6C86B7-D204-B745-B8FA-E203A0EB0B36}"/>
              </a:ext>
            </a:extLst>
          </p:cNvPr>
          <p:cNvSpPr/>
          <p:nvPr/>
        </p:nvSpPr>
        <p:spPr bwMode="auto">
          <a:xfrm>
            <a:off x="6942137" y="3845638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81546BC-E85B-974D-BF5B-CBC60B69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24" y="1669138"/>
            <a:ext cx="331313" cy="384105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E29C13D-513F-4C41-AA78-F5A068B9FF54}"/>
              </a:ext>
            </a:extLst>
          </p:cNvPr>
          <p:cNvGrpSpPr/>
          <p:nvPr/>
        </p:nvGrpSpPr>
        <p:grpSpPr>
          <a:xfrm>
            <a:off x="4884737" y="2740738"/>
            <a:ext cx="1066800" cy="1371600"/>
            <a:chOff x="5684837" y="3268662"/>
            <a:chExt cx="1066800" cy="13716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958438-233B-624D-AD69-72117BE697E3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B961209-41CD-8B46-8A83-6371C6B41558}"/>
                </a:ext>
              </a:extLst>
            </p:cNvPr>
            <p:cNvCxnSpPr>
              <a:stCxn id="59" idx="6"/>
              <a:endCxn id="63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4C3D8F-DAFA-A141-BBCF-515C5DB5C264}"/>
                </a:ext>
              </a:extLst>
            </p:cNvPr>
            <p:cNvCxnSpPr>
              <a:stCxn id="60" idx="6"/>
              <a:endCxn id="63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DED05E-D7E9-3345-A0F0-8BBEDBC23EA2}"/>
                </a:ext>
              </a:extLst>
            </p:cNvPr>
            <p:cNvCxnSpPr>
              <a:stCxn id="60" idx="6"/>
              <a:endCxn id="62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E81237-B6B9-144A-93F6-9DA2A1F2514E}"/>
                </a:ext>
              </a:extLst>
            </p:cNvPr>
            <p:cNvCxnSpPr>
              <a:endCxn id="62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F74F30-72AE-104E-857D-40F9FC9FC333}"/>
                </a:ext>
              </a:extLst>
            </p:cNvPr>
            <p:cNvCxnSpPr>
              <a:stCxn id="59" idx="6"/>
              <a:endCxn id="62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620C96-312D-A442-A3BA-0835D235460A}"/>
                </a:ext>
              </a:extLst>
            </p:cNvPr>
            <p:cNvCxnSpPr>
              <a:stCxn id="61" idx="6"/>
              <a:endCxn id="63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CF15AEA-8048-4449-840D-76ED461FF1C3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36EC7F8-3C85-644E-B883-0B6BD9B0A815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85790D-6B84-8642-B7D3-27C051CA9112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57AB34B-1069-D54D-B124-A670FC22E839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F89EC05-F319-844C-AE6B-384217CC2EA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171497-CB17-224B-9C6E-58CBE05180CC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4FCE4C-7891-D642-9409-F1E5B62F13E8}"/>
                </a:ext>
              </a:extLst>
            </p:cNvPr>
            <p:cNvCxnSpPr>
              <a:stCxn id="52" idx="6"/>
              <a:endCxn id="62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B65B30F-B1A2-6E4F-9DA7-65F0D9D2B09C}"/>
                </a:ext>
              </a:extLst>
            </p:cNvPr>
            <p:cNvCxnSpPr>
              <a:stCxn id="52" idx="6"/>
              <a:endCxn id="63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24E40CB-E68F-5145-8D53-F742AD905384}"/>
                </a:ext>
              </a:extLst>
            </p:cNvPr>
            <p:cNvCxnSpPr>
              <a:stCxn id="64" idx="6"/>
              <a:endCxn id="63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5C0D07F-A5FB-8448-AFCA-A6AB0A5CB635}"/>
                </a:ext>
              </a:extLst>
            </p:cNvPr>
            <p:cNvCxnSpPr>
              <a:stCxn id="64" idx="6"/>
              <a:endCxn id="62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339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F099-D37D-AE49-B784-F3C6088FAF07}"/>
              </a:ext>
            </a:extLst>
          </p:cNvPr>
          <p:cNvSpPr/>
          <p:nvPr/>
        </p:nvSpPr>
        <p:spPr bwMode="auto">
          <a:xfrm>
            <a:off x="53092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D763E4-8A10-B742-A3D2-84F33DBBA2AB}"/>
              </a:ext>
            </a:extLst>
          </p:cNvPr>
          <p:cNvSpPr/>
          <p:nvPr/>
        </p:nvSpPr>
        <p:spPr bwMode="auto">
          <a:xfrm>
            <a:off x="9119280" y="193048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69D04-B72C-6843-A015-CFBD734AAC11}"/>
              </a:ext>
            </a:extLst>
          </p:cNvPr>
          <p:cNvSpPr/>
          <p:nvPr/>
        </p:nvSpPr>
        <p:spPr bwMode="auto">
          <a:xfrm>
            <a:off x="9119280" y="3806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F59FD8-EF3C-E948-A4B7-B6123642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80" y="1630024"/>
            <a:ext cx="331313" cy="38410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2C4B3A-8BCE-1840-9D40-271BF3AB6E92}"/>
              </a:ext>
            </a:extLst>
          </p:cNvPr>
          <p:cNvGrpSpPr/>
          <p:nvPr/>
        </p:nvGrpSpPr>
        <p:grpSpPr>
          <a:xfrm>
            <a:off x="5745314" y="2999748"/>
            <a:ext cx="651933" cy="838200"/>
            <a:chOff x="5684837" y="3268662"/>
            <a:chExt cx="1066800" cy="13716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DD245F-530C-C94C-888B-78E16138A0B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D7A61B-D513-E94F-AF0C-BE4502563181}"/>
                </a:ext>
              </a:extLst>
            </p:cNvPr>
            <p:cNvCxnSpPr>
              <a:stCxn id="42" idx="6"/>
              <a:endCxn id="4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A1A32A0-453A-AE47-96FA-F8A38712C7CB}"/>
                </a:ext>
              </a:extLst>
            </p:cNvPr>
            <p:cNvCxnSpPr>
              <a:stCxn id="43" idx="6"/>
              <a:endCxn id="4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52B437-C612-514F-A621-436C914A0B47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B45619-EFCD-1C41-9E41-D9E32527C1FF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E95E1E-1B80-B645-8037-CE0C81A0CD1D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2D898B-6908-3147-8E6A-017F04DC1A90}"/>
                </a:ext>
              </a:extLst>
            </p:cNvPr>
            <p:cNvCxnSpPr>
              <a:stCxn id="44" idx="6"/>
              <a:endCxn id="4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236591-C8F4-5645-81B4-F3385A68085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5A069-22CB-3B42-A4FF-B9513E8E41A2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0319B-3389-FA43-9756-A37CF4B2498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6284D-E4FF-244D-BA35-7BFA0185EA9F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5102BCB-DE7C-CE4B-8307-FA1A1F29EB7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3697E6D-45D3-804B-B30A-DE10E2B847E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56BCC3-17B2-B14F-AD54-4A79964CF031}"/>
                </a:ext>
              </a:extLst>
            </p:cNvPr>
            <p:cNvCxnSpPr>
              <a:stCxn id="35" idx="6"/>
              <a:endCxn id="4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FEDEA7-7B56-9D4D-9721-20530F407854}"/>
                </a:ext>
              </a:extLst>
            </p:cNvPr>
            <p:cNvCxnSpPr>
              <a:stCxn id="35" idx="6"/>
              <a:endCxn id="4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4E9CA5-47C1-5A4B-9174-7981A4FFAB73}"/>
                </a:ext>
              </a:extLst>
            </p:cNvPr>
            <p:cNvCxnSpPr>
              <a:stCxn id="69" idx="6"/>
              <a:endCxn id="4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95A8FF-CCFC-434A-BDDD-DA47FAE445F1}"/>
                </a:ext>
              </a:extLst>
            </p:cNvPr>
            <p:cNvCxnSpPr>
              <a:stCxn id="69" idx="6"/>
              <a:endCxn id="4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4115ADA5-BBC1-7C49-B06D-9AA0A2E72D76}"/>
              </a:ext>
            </a:extLst>
          </p:cNvPr>
          <p:cNvSpPr/>
          <p:nvPr/>
        </p:nvSpPr>
        <p:spPr bwMode="auto">
          <a:xfrm>
            <a:off x="69856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5D531B-3CDA-5949-90AC-3A245A1DF130}"/>
              </a:ext>
            </a:extLst>
          </p:cNvPr>
          <p:cNvGrpSpPr/>
          <p:nvPr/>
        </p:nvGrpSpPr>
        <p:grpSpPr>
          <a:xfrm>
            <a:off x="7421714" y="2999748"/>
            <a:ext cx="651933" cy="838200"/>
            <a:chOff x="5684837" y="3268662"/>
            <a:chExt cx="1066800" cy="1371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4C1330-FBDA-DF46-86DD-85FC3F456EB7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3BC7DF-451D-E74F-965B-656C605CC046}"/>
                </a:ext>
              </a:extLst>
            </p:cNvPr>
            <p:cNvCxnSpPr>
              <a:stCxn id="83" idx="6"/>
              <a:endCxn id="87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EDAC2E-A653-D04D-A825-B9B4A3B503F4}"/>
                </a:ext>
              </a:extLst>
            </p:cNvPr>
            <p:cNvCxnSpPr>
              <a:stCxn id="84" idx="6"/>
              <a:endCxn id="87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C1371A4-5625-E94C-817A-E55B1BD70328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C9911AE-CAD0-B04D-B673-0E2C8AC9DE4E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52638B7-0864-AD49-ACD2-760805278E75}"/>
                </a:ext>
              </a:extLst>
            </p:cNvPr>
            <p:cNvCxnSpPr>
              <a:stCxn id="83" idx="6"/>
              <a:endCxn id="86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634620-ED22-5D4A-A66C-95864E4B33DB}"/>
                </a:ext>
              </a:extLst>
            </p:cNvPr>
            <p:cNvCxnSpPr>
              <a:stCxn id="85" idx="6"/>
              <a:endCxn id="87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2C02F0D-01D5-0A4C-A315-35A74BA6B9BF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27A2BB7-62A9-2048-A426-BF30091242F9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31DE291-94F1-A94B-81B0-7F19BF2364A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EC94570-295E-7D4B-9805-06642362030A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CC47D3C-719A-F643-9858-D55ADEBE7A4E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F48D114-4C22-8747-B9FE-F386BB4BC29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E7A05BC-6BED-B444-B363-ACEFF28DF64B}"/>
                </a:ext>
              </a:extLst>
            </p:cNvPr>
            <p:cNvCxnSpPr>
              <a:stCxn id="76" idx="6"/>
              <a:endCxn id="86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8BA25B-867F-8C45-B8D2-E0E05DDA21F9}"/>
                </a:ext>
              </a:extLst>
            </p:cNvPr>
            <p:cNvCxnSpPr>
              <a:stCxn id="76" idx="6"/>
              <a:endCxn id="87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6BF5F7-9FD8-D44A-A795-F044DA484C46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E77F50-B56A-BA47-88A9-34BA4118ABA8}"/>
                </a:ext>
              </a:extLst>
            </p:cNvPr>
            <p:cNvCxnSpPr>
              <a:stCxn id="88" idx="6"/>
              <a:endCxn id="86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5A24F35-9FAB-DC40-813B-8828606484BD}"/>
              </a:ext>
            </a:extLst>
          </p:cNvPr>
          <p:cNvSpPr/>
          <p:nvPr/>
        </p:nvSpPr>
        <p:spPr bwMode="auto">
          <a:xfrm>
            <a:off x="36328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7C19A1-A9C9-594A-A621-9238411D38C3}"/>
              </a:ext>
            </a:extLst>
          </p:cNvPr>
          <p:cNvGrpSpPr/>
          <p:nvPr/>
        </p:nvGrpSpPr>
        <p:grpSpPr>
          <a:xfrm>
            <a:off x="4068914" y="2999748"/>
            <a:ext cx="651933" cy="838200"/>
            <a:chOff x="5684837" y="3268662"/>
            <a:chExt cx="1066800" cy="13716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98AC5F-5230-5841-91C8-0FC74F4EC42D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443807-D7E0-454E-A2D2-494CA7E4014E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6BEC4A5-8501-8744-A159-D78AF67E498C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B4955D-4A9B-6740-9245-E219E5EF9E1E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6FF7E2B-A355-934E-8374-A3D19F7CE23E}"/>
                </a:ext>
              </a:extLst>
            </p:cNvPr>
            <p:cNvCxnSpPr>
              <a:endCxn id="10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B169B50-09BA-AA4E-98C4-5C2BE3149F10}"/>
                </a:ext>
              </a:extLst>
            </p:cNvPr>
            <p:cNvCxnSpPr>
              <a:stCxn id="102" idx="6"/>
              <a:endCxn id="10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9B72EF-B71A-3648-ADA3-B5EA05152F70}"/>
                </a:ext>
              </a:extLst>
            </p:cNvPr>
            <p:cNvCxnSpPr>
              <a:stCxn id="104" idx="6"/>
              <a:endCxn id="10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4BA636-EB1F-0248-8F3C-9F4441FCF19B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CB28D23-EDFA-9A47-ACEC-CFE91B5D0838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5A6772-F079-614A-9AF9-1A125358BF1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22E5E56-5A18-4E40-85D5-7100D63423E4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0DA185-E018-0946-A6E2-A628E995C5C9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C160175-6F20-234A-BB6C-5D08C5C067F9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8A8DAA0-097E-AF40-A4D2-9FA4B9AF6FA1}"/>
                </a:ext>
              </a:extLst>
            </p:cNvPr>
            <p:cNvCxnSpPr>
              <a:stCxn id="95" idx="6"/>
              <a:endCxn id="10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A7B065-50F3-CF48-B1B9-3F0E8EDEFD22}"/>
                </a:ext>
              </a:extLst>
            </p:cNvPr>
            <p:cNvCxnSpPr>
              <a:stCxn id="95" idx="6"/>
              <a:endCxn id="10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7B97F6A-8CB2-F64C-B69B-77C0CA6981EE}"/>
                </a:ext>
              </a:extLst>
            </p:cNvPr>
            <p:cNvCxnSpPr>
              <a:stCxn id="107" idx="6"/>
              <a:endCxn id="10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06299A-8B95-6945-8639-8CEE7BFECE6A}"/>
                </a:ext>
              </a:extLst>
            </p:cNvPr>
            <p:cNvCxnSpPr>
              <a:stCxn id="107" idx="6"/>
              <a:endCxn id="10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747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F099-D37D-AE49-B784-F3C6088FAF07}"/>
              </a:ext>
            </a:extLst>
          </p:cNvPr>
          <p:cNvSpPr/>
          <p:nvPr/>
        </p:nvSpPr>
        <p:spPr bwMode="auto">
          <a:xfrm>
            <a:off x="53092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D763E4-8A10-B742-A3D2-84F33DBBA2AB}"/>
              </a:ext>
            </a:extLst>
          </p:cNvPr>
          <p:cNvSpPr/>
          <p:nvPr/>
        </p:nvSpPr>
        <p:spPr bwMode="auto">
          <a:xfrm>
            <a:off x="9119280" y="193048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69D04-B72C-6843-A015-CFBD734AAC11}"/>
              </a:ext>
            </a:extLst>
          </p:cNvPr>
          <p:cNvSpPr/>
          <p:nvPr/>
        </p:nvSpPr>
        <p:spPr bwMode="auto">
          <a:xfrm>
            <a:off x="9119280" y="3806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F59FD8-EF3C-E948-A4B7-B6123642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80" y="1630024"/>
            <a:ext cx="331313" cy="38410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2C4B3A-8BCE-1840-9D40-271BF3AB6E92}"/>
              </a:ext>
            </a:extLst>
          </p:cNvPr>
          <p:cNvGrpSpPr/>
          <p:nvPr/>
        </p:nvGrpSpPr>
        <p:grpSpPr>
          <a:xfrm>
            <a:off x="5745314" y="2999748"/>
            <a:ext cx="651933" cy="838200"/>
            <a:chOff x="5684837" y="3268662"/>
            <a:chExt cx="1066800" cy="13716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DD245F-530C-C94C-888B-78E16138A0B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D7A61B-D513-E94F-AF0C-BE4502563181}"/>
                </a:ext>
              </a:extLst>
            </p:cNvPr>
            <p:cNvCxnSpPr>
              <a:stCxn id="42" idx="6"/>
              <a:endCxn id="4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A1A32A0-453A-AE47-96FA-F8A38712C7CB}"/>
                </a:ext>
              </a:extLst>
            </p:cNvPr>
            <p:cNvCxnSpPr>
              <a:stCxn id="43" idx="6"/>
              <a:endCxn id="4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52B437-C612-514F-A621-436C914A0B47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B45619-EFCD-1C41-9E41-D9E32527C1FF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E95E1E-1B80-B645-8037-CE0C81A0CD1D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2D898B-6908-3147-8E6A-017F04DC1A90}"/>
                </a:ext>
              </a:extLst>
            </p:cNvPr>
            <p:cNvCxnSpPr>
              <a:stCxn id="44" idx="6"/>
              <a:endCxn id="4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236591-C8F4-5645-81B4-F3385A68085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5A069-22CB-3B42-A4FF-B9513E8E41A2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0319B-3389-FA43-9756-A37CF4B2498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6284D-E4FF-244D-BA35-7BFA0185EA9F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5102BCB-DE7C-CE4B-8307-FA1A1F29EB7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3697E6D-45D3-804B-B30A-DE10E2B847E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56BCC3-17B2-B14F-AD54-4A79964CF031}"/>
                </a:ext>
              </a:extLst>
            </p:cNvPr>
            <p:cNvCxnSpPr>
              <a:stCxn id="35" idx="6"/>
              <a:endCxn id="4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FEDEA7-7B56-9D4D-9721-20530F407854}"/>
                </a:ext>
              </a:extLst>
            </p:cNvPr>
            <p:cNvCxnSpPr>
              <a:stCxn id="35" idx="6"/>
              <a:endCxn id="4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4E9CA5-47C1-5A4B-9174-7981A4FFAB73}"/>
                </a:ext>
              </a:extLst>
            </p:cNvPr>
            <p:cNvCxnSpPr>
              <a:stCxn id="69" idx="6"/>
              <a:endCxn id="4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95A8FF-CCFC-434A-BDDD-DA47FAE445F1}"/>
                </a:ext>
              </a:extLst>
            </p:cNvPr>
            <p:cNvCxnSpPr>
              <a:stCxn id="69" idx="6"/>
              <a:endCxn id="4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4115ADA5-BBC1-7C49-B06D-9AA0A2E72D76}"/>
              </a:ext>
            </a:extLst>
          </p:cNvPr>
          <p:cNvSpPr/>
          <p:nvPr/>
        </p:nvSpPr>
        <p:spPr bwMode="auto">
          <a:xfrm>
            <a:off x="69856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5D531B-3CDA-5949-90AC-3A245A1DF130}"/>
              </a:ext>
            </a:extLst>
          </p:cNvPr>
          <p:cNvGrpSpPr/>
          <p:nvPr/>
        </p:nvGrpSpPr>
        <p:grpSpPr>
          <a:xfrm>
            <a:off x="7421714" y="2999748"/>
            <a:ext cx="651933" cy="838200"/>
            <a:chOff x="5684837" y="3268662"/>
            <a:chExt cx="1066800" cy="1371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4C1330-FBDA-DF46-86DD-85FC3F456EB7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3BC7DF-451D-E74F-965B-656C605CC046}"/>
                </a:ext>
              </a:extLst>
            </p:cNvPr>
            <p:cNvCxnSpPr>
              <a:stCxn id="83" idx="6"/>
              <a:endCxn id="87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EDAC2E-A653-D04D-A825-B9B4A3B503F4}"/>
                </a:ext>
              </a:extLst>
            </p:cNvPr>
            <p:cNvCxnSpPr>
              <a:stCxn id="84" idx="6"/>
              <a:endCxn id="87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C1371A4-5625-E94C-817A-E55B1BD70328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C9911AE-CAD0-B04D-B673-0E2C8AC9DE4E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52638B7-0864-AD49-ACD2-760805278E75}"/>
                </a:ext>
              </a:extLst>
            </p:cNvPr>
            <p:cNvCxnSpPr>
              <a:stCxn id="83" idx="6"/>
              <a:endCxn id="86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634620-ED22-5D4A-A66C-95864E4B33DB}"/>
                </a:ext>
              </a:extLst>
            </p:cNvPr>
            <p:cNvCxnSpPr>
              <a:stCxn id="85" idx="6"/>
              <a:endCxn id="87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2C02F0D-01D5-0A4C-A315-35A74BA6B9BF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27A2BB7-62A9-2048-A426-BF30091242F9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31DE291-94F1-A94B-81B0-7F19BF2364A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EC94570-295E-7D4B-9805-06642362030A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CC47D3C-719A-F643-9858-D55ADEBE7A4E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F48D114-4C22-8747-B9FE-F386BB4BC29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E7A05BC-6BED-B444-B363-ACEFF28DF64B}"/>
                </a:ext>
              </a:extLst>
            </p:cNvPr>
            <p:cNvCxnSpPr>
              <a:stCxn id="76" idx="6"/>
              <a:endCxn id="86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8BA25B-867F-8C45-B8D2-E0E05DDA21F9}"/>
                </a:ext>
              </a:extLst>
            </p:cNvPr>
            <p:cNvCxnSpPr>
              <a:stCxn id="76" idx="6"/>
              <a:endCxn id="87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6BF5F7-9FD8-D44A-A795-F044DA484C46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E77F50-B56A-BA47-88A9-34BA4118ABA8}"/>
                </a:ext>
              </a:extLst>
            </p:cNvPr>
            <p:cNvCxnSpPr>
              <a:stCxn id="88" idx="6"/>
              <a:endCxn id="86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5A24F35-9FAB-DC40-813B-8828606484BD}"/>
              </a:ext>
            </a:extLst>
          </p:cNvPr>
          <p:cNvSpPr/>
          <p:nvPr/>
        </p:nvSpPr>
        <p:spPr bwMode="auto">
          <a:xfrm>
            <a:off x="36328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7C19A1-A9C9-594A-A621-9238411D38C3}"/>
              </a:ext>
            </a:extLst>
          </p:cNvPr>
          <p:cNvGrpSpPr/>
          <p:nvPr/>
        </p:nvGrpSpPr>
        <p:grpSpPr>
          <a:xfrm>
            <a:off x="4068914" y="2999748"/>
            <a:ext cx="651933" cy="838200"/>
            <a:chOff x="5684837" y="3268662"/>
            <a:chExt cx="1066800" cy="13716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98AC5F-5230-5841-91C8-0FC74F4EC42D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443807-D7E0-454E-A2D2-494CA7E4014E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6BEC4A5-8501-8744-A159-D78AF67E498C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B4955D-4A9B-6740-9245-E219E5EF9E1E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6FF7E2B-A355-934E-8374-A3D19F7CE23E}"/>
                </a:ext>
              </a:extLst>
            </p:cNvPr>
            <p:cNvCxnSpPr>
              <a:endCxn id="10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B169B50-09BA-AA4E-98C4-5C2BE3149F10}"/>
                </a:ext>
              </a:extLst>
            </p:cNvPr>
            <p:cNvCxnSpPr>
              <a:stCxn id="102" idx="6"/>
              <a:endCxn id="10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9B72EF-B71A-3648-ADA3-B5EA05152F70}"/>
                </a:ext>
              </a:extLst>
            </p:cNvPr>
            <p:cNvCxnSpPr>
              <a:stCxn id="104" idx="6"/>
              <a:endCxn id="10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4BA636-EB1F-0248-8F3C-9F4441FCF19B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CB28D23-EDFA-9A47-ACEC-CFE91B5D0838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5A6772-F079-614A-9AF9-1A125358BF1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22E5E56-5A18-4E40-85D5-7100D63423E4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0DA185-E018-0946-A6E2-A628E995C5C9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C160175-6F20-234A-BB6C-5D08C5C067F9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8A8DAA0-097E-AF40-A4D2-9FA4B9AF6FA1}"/>
                </a:ext>
              </a:extLst>
            </p:cNvPr>
            <p:cNvCxnSpPr>
              <a:stCxn id="95" idx="6"/>
              <a:endCxn id="10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A7B065-50F3-CF48-B1B9-3F0E8EDEFD22}"/>
                </a:ext>
              </a:extLst>
            </p:cNvPr>
            <p:cNvCxnSpPr>
              <a:stCxn id="95" idx="6"/>
              <a:endCxn id="10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7B97F6A-8CB2-F64C-B69B-77C0CA6981EE}"/>
                </a:ext>
              </a:extLst>
            </p:cNvPr>
            <p:cNvCxnSpPr>
              <a:stCxn id="107" idx="6"/>
              <a:endCxn id="10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06299A-8B95-6945-8639-8CEE7BFECE6A}"/>
                </a:ext>
              </a:extLst>
            </p:cNvPr>
            <p:cNvCxnSpPr>
              <a:stCxn id="107" idx="6"/>
              <a:endCxn id="10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3951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637CA9-B95B-BE46-9517-21454106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1533CF5-F6E1-AA46-8DAB-40982E829122}"/>
              </a:ext>
            </a:extLst>
          </p:cNvPr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FCEEBF-AE58-5A4E-A701-C01E811558AD}"/>
              </a:ext>
            </a:extLst>
          </p:cNvPr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A49591C-0D3D-184D-A916-CE25C03BCA0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DD78BA-B497-5242-8F7C-E814694BF302}"/>
                </a:ext>
              </a:extLst>
            </p:cNvPr>
            <p:cNvCxnSpPr>
              <a:stCxn id="114" idx="1"/>
              <a:endCxn id="11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CDFA48B-A581-C44E-986E-F121E0C9B708}"/>
                </a:ext>
              </a:extLst>
            </p:cNvPr>
            <p:cNvCxnSpPr>
              <a:stCxn id="114" idx="7"/>
              <a:endCxn id="11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14F60C5-62CA-544E-A2B2-5960E8EAAE93}"/>
              </a:ext>
            </a:extLst>
          </p:cNvPr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099A9E-A990-E648-819A-618FAFD531D2}"/>
              </a:ext>
            </a:extLst>
          </p:cNvPr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AB12B1E-7E56-954E-AB12-68CFA168A9E9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7EE3645-7381-7341-B530-8BFDA795649F}"/>
                </a:ext>
              </a:extLst>
            </p:cNvPr>
            <p:cNvCxnSpPr>
              <a:stCxn id="119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3ABFD3-8AED-224E-9DE5-08AC87657F53}"/>
                </a:ext>
              </a:extLst>
            </p:cNvPr>
            <p:cNvCxnSpPr>
              <a:endCxn id="119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B35BC77-65C4-D64C-BA9E-DA493BBEC0AF}"/>
              </a:ext>
            </a:extLst>
          </p:cNvPr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3" name="Isosceles Triangle 10">
            <a:extLst>
              <a:ext uri="{FF2B5EF4-FFF2-40B4-BE49-F238E27FC236}">
                <a16:creationId xmlns:a16="http://schemas.microsoft.com/office/drawing/2014/main" id="{6F80432C-C973-F94A-9308-D012DD01C4D5}"/>
              </a:ext>
            </a:extLst>
          </p:cNvPr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2BD08-6B8B-BB43-B032-44EFDAE46EBE}"/>
              </a:ext>
            </a:extLst>
          </p:cNvPr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838B70A-ACD6-C248-BA65-22B51272586B}"/>
              </a:ext>
            </a:extLst>
          </p:cNvPr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B4BEA7-28F7-654B-B558-2719AF4F3DFB}"/>
              </a:ext>
            </a:extLst>
          </p:cNvPr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A15F05A-04CA-D444-AFE2-60D8A0F5D4D8}"/>
              </a:ext>
            </a:extLst>
          </p:cNvPr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8778EA-52BC-5747-8E38-B358C096F117}"/>
              </a:ext>
            </a:extLst>
          </p:cNvPr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A9F2A1-78E5-C74C-8AC4-A505FC299E1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866934-F5D4-0A49-87D8-456340D45752}"/>
                </a:ext>
              </a:extLst>
            </p:cNvPr>
            <p:cNvCxnSpPr>
              <a:stCxn id="129" idx="1"/>
              <a:endCxn id="1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D59FDB7-72F2-EE4B-A551-763213738197}"/>
                </a:ext>
              </a:extLst>
            </p:cNvPr>
            <p:cNvCxnSpPr>
              <a:stCxn id="129" idx="7"/>
              <a:endCxn id="1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EB52AD4-7411-8744-8E56-6F9433B2EF9A}"/>
              </a:ext>
            </a:extLst>
          </p:cNvPr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73485E5-6A0E-F347-B066-367317791B7C}"/>
              </a:ext>
            </a:extLst>
          </p:cNvPr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DA6F545-734E-1049-AE92-A4B469F6C912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549D81D-5D00-F64C-B3C1-966B32C85E92}"/>
                </a:ext>
              </a:extLst>
            </p:cNvPr>
            <p:cNvCxnSpPr>
              <a:stCxn id="134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1CFF20-B715-A14F-AC2A-A18EC85A55AE}"/>
                </a:ext>
              </a:extLst>
            </p:cNvPr>
            <p:cNvCxnSpPr>
              <a:endCxn id="134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C524782-0D49-A743-AFC8-41296710BC55}"/>
              </a:ext>
            </a:extLst>
          </p:cNvPr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6CE148F-2D56-F546-A950-0F434C3ADA24}"/>
              </a:ext>
            </a:extLst>
          </p:cNvPr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3412F5-2CF1-B048-BD44-1FDD3486F444}"/>
              </a:ext>
            </a:extLst>
          </p:cNvPr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308055-C8AF-0D41-9378-4E2E9E1AA895}"/>
              </a:ext>
            </a:extLst>
          </p:cNvPr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FC1B6D5-4F33-F24A-AB1A-5D6AA9941CF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096886-6739-6741-8C8A-9B8556A1BF4D}"/>
                </a:ext>
              </a:extLst>
            </p:cNvPr>
            <p:cNvCxnSpPr>
              <a:stCxn id="141" idx="1"/>
              <a:endCxn id="14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98B99A9-DAC8-6F4E-8D34-934ED674A98E}"/>
                </a:ext>
              </a:extLst>
            </p:cNvPr>
            <p:cNvCxnSpPr>
              <a:stCxn id="141" idx="7"/>
              <a:endCxn id="14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5C7D116-87BC-3542-92E5-CAED07B0674E}"/>
              </a:ext>
            </a:extLst>
          </p:cNvPr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F816EE4-5F24-B64D-A04E-01780FD8D59A}"/>
              </a:ext>
            </a:extLst>
          </p:cNvPr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4E0D958-3937-944E-827C-D1D1246C45ED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DA71535-98F3-D143-B660-F16DA6C0BEB4}"/>
                </a:ext>
              </a:extLst>
            </p:cNvPr>
            <p:cNvCxnSpPr>
              <a:stCxn id="146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C045213-55DF-9A4D-83A8-8E4E6E1AE74D}"/>
                </a:ext>
              </a:extLst>
            </p:cNvPr>
            <p:cNvCxnSpPr>
              <a:endCxn id="146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4F2CADD-5AA8-1242-9520-3211B6ED396B}"/>
              </a:ext>
            </a:extLst>
          </p:cNvPr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0" name="Isosceles Triangle 25">
            <a:extLst>
              <a:ext uri="{FF2B5EF4-FFF2-40B4-BE49-F238E27FC236}">
                <a16:creationId xmlns:a16="http://schemas.microsoft.com/office/drawing/2014/main" id="{CC45D7EB-D882-AC4C-A398-571CFAC125FB}"/>
              </a:ext>
            </a:extLst>
          </p:cNvPr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217AE00-2029-6D40-A20E-BD5559E34FE0}"/>
              </a:ext>
            </a:extLst>
          </p:cNvPr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50979-2B43-9342-B1BA-8546D1E3D37A}"/>
              </a:ext>
            </a:extLst>
          </p:cNvPr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EA7D2A-DE75-F941-9D65-771819198AD4}"/>
              </a:ext>
            </a:extLst>
          </p:cNvPr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78487D-FA59-3943-A10B-894BA92FA4FF}"/>
              </a:ext>
            </a:extLst>
          </p:cNvPr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D072A8-9F1C-E74F-9B60-FC74FF21EF45}"/>
              </a:ext>
            </a:extLst>
          </p:cNvPr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8D1B3-4D3E-3741-B1E8-BA929F56E7FD}"/>
              </a:ext>
            </a:extLst>
          </p:cNvPr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68795D1-5CD9-3848-A50C-969DCE6ACAF8}"/>
              </a:ext>
            </a:extLst>
          </p:cNvPr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39D9CB-053C-324D-AA3F-C79C28CCA4C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381AA60-874F-6B42-8BEA-081A1C04ACEA}"/>
                </a:ext>
              </a:extLst>
            </p:cNvPr>
            <p:cNvCxnSpPr>
              <a:stCxn id="165" idx="6"/>
              <a:endCxn id="16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8BA3969-EB14-D444-A95E-C1552745C60B}"/>
                </a:ext>
              </a:extLst>
            </p:cNvPr>
            <p:cNvCxnSpPr>
              <a:stCxn id="166" idx="6"/>
              <a:endCxn id="16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172881-C3D6-0D4B-B9BE-B218C070C39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8B0AA73-D612-AF4B-B382-D66E1C12BA44}"/>
                </a:ext>
              </a:extLst>
            </p:cNvPr>
            <p:cNvCxnSpPr>
              <a:endCxn id="16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1BC1094-7F47-8640-86E9-3128C76EFA62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8C71E97-6DE1-5142-B812-F059202D1142}"/>
                </a:ext>
              </a:extLst>
            </p:cNvPr>
            <p:cNvCxnSpPr>
              <a:stCxn id="167" idx="6"/>
              <a:endCxn id="16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2F984BF-46AE-524D-B364-D971A7AC37F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ACA6CB9-06C9-E340-AF87-BB09C91CE72E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59681BB-76BE-9442-A975-E36A61134CF9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8A883F-98E5-0B49-9CAD-2123C495BFBE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FAEBDC4-F98C-0142-80EE-4CDBF6FD0D46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E55E2B-2B0C-7349-858A-B9D3B1B44C48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FD4BBA-07EC-3749-AD0B-E25E81B4B066}"/>
                </a:ext>
              </a:extLst>
            </p:cNvPr>
            <p:cNvCxnSpPr>
              <a:stCxn id="158" idx="6"/>
              <a:endCxn id="16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A342225-4477-1C41-976E-30FD763EB58E}"/>
                </a:ext>
              </a:extLst>
            </p:cNvPr>
            <p:cNvCxnSpPr>
              <a:stCxn id="158" idx="6"/>
              <a:endCxn id="16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A00C661-FA97-7343-B5B1-9AAB2B08E76C}"/>
                </a:ext>
              </a:extLst>
            </p:cNvPr>
            <p:cNvCxnSpPr>
              <a:stCxn id="170" idx="6"/>
              <a:endCxn id="16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AC5CF1A-322D-F842-BFA9-E83BFC19E9FF}"/>
                </a:ext>
              </a:extLst>
            </p:cNvPr>
            <p:cNvCxnSpPr>
              <a:stCxn id="170" idx="6"/>
              <a:endCxn id="16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2B5503-E4AC-7445-BA0D-FECC6DE37EE8}"/>
              </a:ext>
            </a:extLst>
          </p:cNvPr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374E55C-90DE-3D43-8582-DDF709868D68}"/>
              </a:ext>
            </a:extLst>
          </p:cNvPr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BD5CE3-B563-084D-8141-9B84CA1329E8}"/>
              </a:ext>
            </a:extLst>
          </p:cNvPr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439E913-14B1-EE42-83AF-519D4C540B04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36FC1B-AA8D-2D43-924B-F6886ABC9B7B}"/>
                </a:ext>
              </a:extLst>
            </p:cNvPr>
            <p:cNvCxnSpPr>
              <a:stCxn id="185" idx="6"/>
              <a:endCxn id="18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D094A17-E29D-E943-94EA-68E54E868DBD}"/>
                </a:ext>
              </a:extLst>
            </p:cNvPr>
            <p:cNvCxnSpPr>
              <a:stCxn id="186" idx="6"/>
              <a:endCxn id="18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8DAC71E-0F63-864C-B0B3-D5E35345A4AF}"/>
                </a:ext>
              </a:extLst>
            </p:cNvPr>
            <p:cNvCxnSpPr>
              <a:stCxn id="186" idx="6"/>
              <a:endCxn id="18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96BEBB0-F885-6C49-A909-08A1F46D0F9D}"/>
                </a:ext>
              </a:extLst>
            </p:cNvPr>
            <p:cNvCxnSpPr>
              <a:endCxn id="18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B6414A-0FAD-C54A-8F8B-CD1561DF25E2}"/>
                </a:ext>
              </a:extLst>
            </p:cNvPr>
            <p:cNvCxnSpPr>
              <a:stCxn id="185" idx="6"/>
              <a:endCxn id="18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0AEE865-0DB5-AA44-BE9D-F5C6D972F729}"/>
                </a:ext>
              </a:extLst>
            </p:cNvPr>
            <p:cNvCxnSpPr>
              <a:stCxn id="187" idx="6"/>
              <a:endCxn id="18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F45DA9C-57F6-E84F-A18E-F68C8F3949EA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251DF8-6C7B-8E4A-ABBF-CB08537EF891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6E97E48-B3AC-CB43-98DA-235F8DC8967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58BD702-864A-B046-9D99-8F0570C19E07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A5956A5-83B5-2940-999A-BBC3152C846B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6C7A04B-2472-774B-A987-23503C33E6AB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5014AFD-D31D-2842-9C3D-BD6A2B1D5291}"/>
                </a:ext>
              </a:extLst>
            </p:cNvPr>
            <p:cNvCxnSpPr>
              <a:stCxn id="178" idx="6"/>
              <a:endCxn id="18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D95DF69-8BE8-2745-BCE5-CB678941AE1E}"/>
                </a:ext>
              </a:extLst>
            </p:cNvPr>
            <p:cNvCxnSpPr>
              <a:stCxn id="178" idx="6"/>
              <a:endCxn id="18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7B2CB35-0018-7544-8F46-A711D81179CB}"/>
                </a:ext>
              </a:extLst>
            </p:cNvPr>
            <p:cNvCxnSpPr>
              <a:stCxn id="190" idx="6"/>
              <a:endCxn id="18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374257B-019B-B448-9C8B-AE6036928ACC}"/>
                </a:ext>
              </a:extLst>
            </p:cNvPr>
            <p:cNvCxnSpPr>
              <a:stCxn id="190" idx="6"/>
              <a:endCxn id="18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6069828-5EB1-D043-905E-B4283C3AE018}"/>
              </a:ext>
            </a:extLst>
          </p:cNvPr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32208C0-BC0D-284F-B5DD-705AD27C2915}"/>
                </a:ext>
              </a:extLst>
            </p:cNvPr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B3C5422-F602-4C4F-B427-4EB056ADE69E}"/>
                </a:ext>
              </a:extLst>
            </p:cNvPr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4C19DF8-A1B1-0F40-9B09-B76B7A4279A5}"/>
              </a:ext>
            </a:extLst>
          </p:cNvPr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50E43379-2248-9349-B832-3AA1B5EE8C3A}"/>
              </a:ext>
            </a:extLst>
          </p:cNvPr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E7F3EF-3394-1042-8F24-D3FDE00A1272}"/>
              </a:ext>
            </a:extLst>
          </p:cNvPr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28307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Learning feature representations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762A85-5526-9C44-9F85-D26D74D5A04D}"/>
              </a:ext>
            </a:extLst>
          </p:cNvPr>
          <p:cNvSpPr/>
          <p:nvPr/>
        </p:nvSpPr>
        <p:spPr>
          <a:xfrm>
            <a:off x="413657" y="2057401"/>
            <a:ext cx="78016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</a:rPr>
              <a:t>Translating the data into compact intermediate representations</a:t>
            </a:r>
          </a:p>
          <a:p>
            <a:endParaRPr lang="en-US" sz="2400" dirty="0">
              <a:latin typeface="Arial"/>
            </a:endParaRPr>
          </a:p>
          <a:p>
            <a:endParaRPr lang="en-US" sz="2400" i="1" dirty="0">
              <a:latin typeface="Arial"/>
            </a:endParaRPr>
          </a:p>
          <a:p>
            <a:endParaRPr lang="en-US" sz="2400" i="1" dirty="0">
              <a:latin typeface="Arial"/>
            </a:endParaRPr>
          </a:p>
          <a:p>
            <a:r>
              <a:rPr lang="en-US" sz="2400" i="1" dirty="0">
                <a:latin typeface="Arial"/>
              </a:rPr>
              <a:t>akin to principal components: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/>
              </a:rPr>
              <a:t>Drive layered structures which remove redundancy in representation</a:t>
            </a:r>
            <a:endParaRPr lang="en-US" sz="2400" dirty="0"/>
          </a:p>
          <a:p>
            <a:r>
              <a:rPr lang="en-US" sz="2400" dirty="0">
                <a:latin typeface="Arial"/>
              </a:rPr>
              <a:t> </a:t>
            </a:r>
            <a:endParaRPr lang="en-US" sz="2400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7098EEB-5F74-7447-A252-CE881077FB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72436" y="935035"/>
            <a:ext cx="4014287" cy="51918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4561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97" name="Picture 3">
            <a:extLst>
              <a:ext uri="{FF2B5EF4-FFF2-40B4-BE49-F238E27FC236}">
                <a16:creationId xmlns:a16="http://schemas.microsoft.com/office/drawing/2014/main" id="{F1870DA8-B1AD-8049-A79D-CD81EF70D1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77" y="1726071"/>
            <a:ext cx="11579760" cy="4051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76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637CA9-B95B-BE46-9517-21454106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1533CF5-F6E1-AA46-8DAB-40982E829122}"/>
              </a:ext>
            </a:extLst>
          </p:cNvPr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FCEEBF-AE58-5A4E-A701-C01E811558AD}"/>
              </a:ext>
            </a:extLst>
          </p:cNvPr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A49591C-0D3D-184D-A916-CE25C03BCA0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DD78BA-B497-5242-8F7C-E814694BF302}"/>
                </a:ext>
              </a:extLst>
            </p:cNvPr>
            <p:cNvCxnSpPr>
              <a:stCxn id="114" idx="1"/>
              <a:endCxn id="11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CDFA48B-A581-C44E-986E-F121E0C9B708}"/>
                </a:ext>
              </a:extLst>
            </p:cNvPr>
            <p:cNvCxnSpPr>
              <a:stCxn id="114" idx="7"/>
              <a:endCxn id="11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14F60C5-62CA-544E-A2B2-5960E8EAAE93}"/>
              </a:ext>
            </a:extLst>
          </p:cNvPr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099A9E-A990-E648-819A-618FAFD531D2}"/>
              </a:ext>
            </a:extLst>
          </p:cNvPr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AB12B1E-7E56-954E-AB12-68CFA168A9E9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7EE3645-7381-7341-B530-8BFDA795649F}"/>
                </a:ext>
              </a:extLst>
            </p:cNvPr>
            <p:cNvCxnSpPr>
              <a:stCxn id="119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3ABFD3-8AED-224E-9DE5-08AC87657F53}"/>
                </a:ext>
              </a:extLst>
            </p:cNvPr>
            <p:cNvCxnSpPr>
              <a:endCxn id="119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B35BC77-65C4-D64C-BA9E-DA493BBEC0AF}"/>
              </a:ext>
            </a:extLst>
          </p:cNvPr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3" name="Isosceles Triangle 10">
            <a:extLst>
              <a:ext uri="{FF2B5EF4-FFF2-40B4-BE49-F238E27FC236}">
                <a16:creationId xmlns:a16="http://schemas.microsoft.com/office/drawing/2014/main" id="{6F80432C-C973-F94A-9308-D012DD01C4D5}"/>
              </a:ext>
            </a:extLst>
          </p:cNvPr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2BD08-6B8B-BB43-B032-44EFDAE46EBE}"/>
              </a:ext>
            </a:extLst>
          </p:cNvPr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838B70A-ACD6-C248-BA65-22B51272586B}"/>
              </a:ext>
            </a:extLst>
          </p:cNvPr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B4BEA7-28F7-654B-B558-2719AF4F3DFB}"/>
              </a:ext>
            </a:extLst>
          </p:cNvPr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A15F05A-04CA-D444-AFE2-60D8A0F5D4D8}"/>
              </a:ext>
            </a:extLst>
          </p:cNvPr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8778EA-52BC-5747-8E38-B358C096F117}"/>
              </a:ext>
            </a:extLst>
          </p:cNvPr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A9F2A1-78E5-C74C-8AC4-A505FC299E1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866934-F5D4-0A49-87D8-456340D45752}"/>
                </a:ext>
              </a:extLst>
            </p:cNvPr>
            <p:cNvCxnSpPr>
              <a:stCxn id="129" idx="1"/>
              <a:endCxn id="1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D59FDB7-72F2-EE4B-A551-763213738197}"/>
                </a:ext>
              </a:extLst>
            </p:cNvPr>
            <p:cNvCxnSpPr>
              <a:stCxn id="129" idx="7"/>
              <a:endCxn id="1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EB52AD4-7411-8744-8E56-6F9433B2EF9A}"/>
              </a:ext>
            </a:extLst>
          </p:cNvPr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73485E5-6A0E-F347-B066-367317791B7C}"/>
              </a:ext>
            </a:extLst>
          </p:cNvPr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DA6F545-734E-1049-AE92-A4B469F6C912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549D81D-5D00-F64C-B3C1-966B32C85E92}"/>
                </a:ext>
              </a:extLst>
            </p:cNvPr>
            <p:cNvCxnSpPr>
              <a:stCxn id="134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1CFF20-B715-A14F-AC2A-A18EC85A55AE}"/>
                </a:ext>
              </a:extLst>
            </p:cNvPr>
            <p:cNvCxnSpPr>
              <a:endCxn id="134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C524782-0D49-A743-AFC8-41296710BC55}"/>
              </a:ext>
            </a:extLst>
          </p:cNvPr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6CE148F-2D56-F546-A950-0F434C3ADA24}"/>
              </a:ext>
            </a:extLst>
          </p:cNvPr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3412F5-2CF1-B048-BD44-1FDD3486F444}"/>
              </a:ext>
            </a:extLst>
          </p:cNvPr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308055-C8AF-0D41-9378-4E2E9E1AA895}"/>
              </a:ext>
            </a:extLst>
          </p:cNvPr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FC1B6D5-4F33-F24A-AB1A-5D6AA9941CF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096886-6739-6741-8C8A-9B8556A1BF4D}"/>
                </a:ext>
              </a:extLst>
            </p:cNvPr>
            <p:cNvCxnSpPr>
              <a:stCxn id="141" idx="1"/>
              <a:endCxn id="14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98B99A9-DAC8-6F4E-8D34-934ED674A98E}"/>
                </a:ext>
              </a:extLst>
            </p:cNvPr>
            <p:cNvCxnSpPr>
              <a:stCxn id="141" idx="7"/>
              <a:endCxn id="14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5C7D116-87BC-3542-92E5-CAED07B0674E}"/>
              </a:ext>
            </a:extLst>
          </p:cNvPr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F816EE4-5F24-B64D-A04E-01780FD8D59A}"/>
              </a:ext>
            </a:extLst>
          </p:cNvPr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4E0D958-3937-944E-827C-D1D1246C45ED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DA71535-98F3-D143-B660-F16DA6C0BEB4}"/>
                </a:ext>
              </a:extLst>
            </p:cNvPr>
            <p:cNvCxnSpPr>
              <a:stCxn id="146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C045213-55DF-9A4D-83A8-8E4E6E1AE74D}"/>
                </a:ext>
              </a:extLst>
            </p:cNvPr>
            <p:cNvCxnSpPr>
              <a:endCxn id="146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4F2CADD-5AA8-1242-9520-3211B6ED396B}"/>
              </a:ext>
            </a:extLst>
          </p:cNvPr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0" name="Isosceles Triangle 25">
            <a:extLst>
              <a:ext uri="{FF2B5EF4-FFF2-40B4-BE49-F238E27FC236}">
                <a16:creationId xmlns:a16="http://schemas.microsoft.com/office/drawing/2014/main" id="{CC45D7EB-D882-AC4C-A398-571CFAC125FB}"/>
              </a:ext>
            </a:extLst>
          </p:cNvPr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217AE00-2029-6D40-A20E-BD5559E34FE0}"/>
              </a:ext>
            </a:extLst>
          </p:cNvPr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50979-2B43-9342-B1BA-8546D1E3D37A}"/>
              </a:ext>
            </a:extLst>
          </p:cNvPr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EA7D2A-DE75-F941-9D65-771819198AD4}"/>
              </a:ext>
            </a:extLst>
          </p:cNvPr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78487D-FA59-3943-A10B-894BA92FA4FF}"/>
              </a:ext>
            </a:extLst>
          </p:cNvPr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D072A8-9F1C-E74F-9B60-FC74FF21EF45}"/>
              </a:ext>
            </a:extLst>
          </p:cNvPr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8D1B3-4D3E-3741-B1E8-BA929F56E7FD}"/>
              </a:ext>
            </a:extLst>
          </p:cNvPr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68795D1-5CD9-3848-A50C-969DCE6ACAF8}"/>
              </a:ext>
            </a:extLst>
          </p:cNvPr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39D9CB-053C-324D-AA3F-C79C28CCA4C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381AA60-874F-6B42-8BEA-081A1C04ACEA}"/>
                </a:ext>
              </a:extLst>
            </p:cNvPr>
            <p:cNvCxnSpPr>
              <a:stCxn id="165" idx="6"/>
              <a:endCxn id="16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8BA3969-EB14-D444-A95E-C1552745C60B}"/>
                </a:ext>
              </a:extLst>
            </p:cNvPr>
            <p:cNvCxnSpPr>
              <a:stCxn id="166" idx="6"/>
              <a:endCxn id="16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172881-C3D6-0D4B-B9BE-B218C070C39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8B0AA73-D612-AF4B-B382-D66E1C12BA44}"/>
                </a:ext>
              </a:extLst>
            </p:cNvPr>
            <p:cNvCxnSpPr>
              <a:endCxn id="16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1BC1094-7F47-8640-86E9-3128C76EFA62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8C71E97-6DE1-5142-B812-F059202D1142}"/>
                </a:ext>
              </a:extLst>
            </p:cNvPr>
            <p:cNvCxnSpPr>
              <a:stCxn id="167" idx="6"/>
              <a:endCxn id="16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2F984BF-46AE-524D-B364-D971A7AC37F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ACA6CB9-06C9-E340-AF87-BB09C91CE72E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59681BB-76BE-9442-A975-E36A61134CF9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8A883F-98E5-0B49-9CAD-2123C495BFBE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FAEBDC4-F98C-0142-80EE-4CDBF6FD0D46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E55E2B-2B0C-7349-858A-B9D3B1B44C48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FD4BBA-07EC-3749-AD0B-E25E81B4B066}"/>
                </a:ext>
              </a:extLst>
            </p:cNvPr>
            <p:cNvCxnSpPr>
              <a:stCxn id="158" idx="6"/>
              <a:endCxn id="16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A342225-4477-1C41-976E-30FD763EB58E}"/>
                </a:ext>
              </a:extLst>
            </p:cNvPr>
            <p:cNvCxnSpPr>
              <a:stCxn id="158" idx="6"/>
              <a:endCxn id="16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A00C661-FA97-7343-B5B1-9AAB2B08E76C}"/>
                </a:ext>
              </a:extLst>
            </p:cNvPr>
            <p:cNvCxnSpPr>
              <a:stCxn id="170" idx="6"/>
              <a:endCxn id="16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AC5CF1A-322D-F842-BFA9-E83BFC19E9FF}"/>
                </a:ext>
              </a:extLst>
            </p:cNvPr>
            <p:cNvCxnSpPr>
              <a:stCxn id="170" idx="6"/>
              <a:endCxn id="16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2B5503-E4AC-7445-BA0D-FECC6DE37EE8}"/>
              </a:ext>
            </a:extLst>
          </p:cNvPr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374E55C-90DE-3D43-8582-DDF709868D68}"/>
              </a:ext>
            </a:extLst>
          </p:cNvPr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BD5CE3-B563-084D-8141-9B84CA1329E8}"/>
              </a:ext>
            </a:extLst>
          </p:cNvPr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439E913-14B1-EE42-83AF-519D4C540B04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36FC1B-AA8D-2D43-924B-F6886ABC9B7B}"/>
                </a:ext>
              </a:extLst>
            </p:cNvPr>
            <p:cNvCxnSpPr>
              <a:stCxn id="185" idx="6"/>
              <a:endCxn id="18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D094A17-E29D-E943-94EA-68E54E868DBD}"/>
                </a:ext>
              </a:extLst>
            </p:cNvPr>
            <p:cNvCxnSpPr>
              <a:stCxn id="186" idx="6"/>
              <a:endCxn id="18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8DAC71E-0F63-864C-B0B3-D5E35345A4AF}"/>
                </a:ext>
              </a:extLst>
            </p:cNvPr>
            <p:cNvCxnSpPr>
              <a:stCxn id="186" idx="6"/>
              <a:endCxn id="18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96BEBB0-F885-6C49-A909-08A1F46D0F9D}"/>
                </a:ext>
              </a:extLst>
            </p:cNvPr>
            <p:cNvCxnSpPr>
              <a:endCxn id="18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B6414A-0FAD-C54A-8F8B-CD1561DF25E2}"/>
                </a:ext>
              </a:extLst>
            </p:cNvPr>
            <p:cNvCxnSpPr>
              <a:stCxn id="185" idx="6"/>
              <a:endCxn id="18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0AEE865-0DB5-AA44-BE9D-F5C6D972F729}"/>
                </a:ext>
              </a:extLst>
            </p:cNvPr>
            <p:cNvCxnSpPr>
              <a:stCxn id="187" idx="6"/>
              <a:endCxn id="18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F45DA9C-57F6-E84F-A18E-F68C8F3949EA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251DF8-6C7B-8E4A-ABBF-CB08537EF891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6E97E48-B3AC-CB43-98DA-235F8DC8967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58BD702-864A-B046-9D99-8F0570C19E07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A5956A5-83B5-2940-999A-BBC3152C846B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6C7A04B-2472-774B-A987-23503C33E6AB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5014AFD-D31D-2842-9C3D-BD6A2B1D5291}"/>
                </a:ext>
              </a:extLst>
            </p:cNvPr>
            <p:cNvCxnSpPr>
              <a:stCxn id="178" idx="6"/>
              <a:endCxn id="18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D95DF69-8BE8-2745-BCE5-CB678941AE1E}"/>
                </a:ext>
              </a:extLst>
            </p:cNvPr>
            <p:cNvCxnSpPr>
              <a:stCxn id="178" idx="6"/>
              <a:endCxn id="18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7B2CB35-0018-7544-8F46-A711D81179CB}"/>
                </a:ext>
              </a:extLst>
            </p:cNvPr>
            <p:cNvCxnSpPr>
              <a:stCxn id="190" idx="6"/>
              <a:endCxn id="18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374257B-019B-B448-9C8B-AE6036928ACC}"/>
                </a:ext>
              </a:extLst>
            </p:cNvPr>
            <p:cNvCxnSpPr>
              <a:stCxn id="190" idx="6"/>
              <a:endCxn id="18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6069828-5EB1-D043-905E-B4283C3AE018}"/>
              </a:ext>
            </a:extLst>
          </p:cNvPr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32208C0-BC0D-284F-B5DD-705AD27C2915}"/>
                </a:ext>
              </a:extLst>
            </p:cNvPr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B3C5422-F602-4C4F-B427-4EB056ADE69E}"/>
                </a:ext>
              </a:extLst>
            </p:cNvPr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4C19DF8-A1B1-0F40-9B09-B76B7A4279A5}"/>
              </a:ext>
            </a:extLst>
          </p:cNvPr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50E43379-2248-9349-B832-3AA1B5EE8C3A}"/>
              </a:ext>
            </a:extLst>
          </p:cNvPr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E7F3EF-3394-1042-8F24-D3FDE00A1272}"/>
              </a:ext>
            </a:extLst>
          </p:cNvPr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A3457-B0C9-364C-9720-90C338CD9EA5}"/>
              </a:ext>
            </a:extLst>
          </p:cNvPr>
          <p:cNvSpPr txBox="1"/>
          <p:nvPr/>
        </p:nvSpPr>
        <p:spPr>
          <a:xfrm>
            <a:off x="1360914" y="558726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Demo 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9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Research goal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762A85-5526-9C44-9F85-D26D74D5A04D}"/>
              </a:ext>
            </a:extLst>
          </p:cNvPr>
          <p:cNvSpPr/>
          <p:nvPr/>
        </p:nvSpPr>
        <p:spPr>
          <a:xfrm>
            <a:off x="714375" y="2057401"/>
            <a:ext cx="1102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/>
              </a:rPr>
              <a:t>Make better representations and create models to learn these representations from large-scale unlabeled 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948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690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3333</TotalTime>
  <Words>758</Words>
  <Application>Microsoft Macintosh PowerPoint</Application>
  <PresentationFormat>Widescreen</PresentationFormat>
  <Paragraphs>355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Bell MT</vt:lpstr>
      <vt:lpstr>Calibri</vt:lpstr>
      <vt:lpstr>Cambria Math</vt:lpstr>
      <vt:lpstr>Segoe UI Semibold</vt:lpstr>
      <vt:lpstr>Trebuchet MS</vt:lpstr>
      <vt:lpstr>Wingdings</vt:lpstr>
      <vt:lpstr>Wingdings 3</vt:lpstr>
      <vt:lpstr>Facet</vt:lpstr>
      <vt:lpstr>Introduction to Convolutional Neural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206</cp:revision>
  <dcterms:created xsi:type="dcterms:W3CDTF">2018-10-24T05:58:30Z</dcterms:created>
  <dcterms:modified xsi:type="dcterms:W3CDTF">2018-11-26T00:44:50Z</dcterms:modified>
</cp:coreProperties>
</file>